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83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7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2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79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5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08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54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4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0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54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12550-35FC-4C2A-AD05-F1B0A927C976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9013-0610-4AD2-8A0F-D449344BB0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0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4" y="365125"/>
            <a:ext cx="7077074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+mn-lt"/>
              </a:rPr>
              <a:t>Do Now Activity: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4" y="1825625"/>
            <a:ext cx="69342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1. What does this image show?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2. What is the creator of this work trying to convey?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3. If you had to add two speech bubbles </a:t>
            </a:r>
          </a:p>
          <a:p>
            <a:pPr marL="0" indent="0">
              <a:buNone/>
            </a:pPr>
            <a:r>
              <a:rPr lang="en-GB" sz="3200" dirty="0"/>
              <a:t>to this piece what would the text say?</a:t>
            </a:r>
          </a:p>
          <a:p>
            <a:endParaRPr lang="en-GB" sz="32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37" y="365125"/>
            <a:ext cx="4524375" cy="4474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D63536-2022-4647-9C1E-424460E77870}"/>
              </a:ext>
            </a:extLst>
          </p:cNvPr>
          <p:cNvSpPr/>
          <p:nvPr/>
        </p:nvSpPr>
        <p:spPr>
          <a:xfrm>
            <a:off x="9644062" y="4974259"/>
            <a:ext cx="2352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Creator: Terry Border</a:t>
            </a:r>
          </a:p>
        </p:txBody>
      </p:sp>
    </p:spTree>
    <p:extLst>
      <p:ext uri="{BB962C8B-B14F-4D97-AF65-F5344CB8AC3E}">
        <p14:creationId xmlns:p14="http://schemas.microsoft.com/office/powerpoint/2010/main" val="9795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224" y="126126"/>
            <a:ext cx="8571186" cy="1000234"/>
          </a:xfrm>
        </p:spPr>
        <p:txBody>
          <a:bodyPr/>
          <a:lstStyle/>
          <a:p>
            <a:r>
              <a:rPr lang="en-GB" dirty="0"/>
              <a:t>Everyday objects doodling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3089" y="1192856"/>
            <a:ext cx="8382000" cy="526393"/>
          </a:xfrm>
        </p:spPr>
        <p:txBody>
          <a:bodyPr/>
          <a:lstStyle/>
          <a:p>
            <a:r>
              <a:rPr lang="en-GB" dirty="0"/>
              <a:t>Challenging Students to See “Beyond”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627" y="1799897"/>
            <a:ext cx="4714924" cy="47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9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According to author Julie Israel, </a:t>
            </a:r>
            <a:r>
              <a:rPr lang="en-GB" b="1" dirty="0"/>
              <a:t>“Creative people do not see things for what they are; they see things for what they could be.”</a:t>
            </a:r>
            <a:r>
              <a:rPr lang="en-GB" dirty="0"/>
              <a:t> Let us explore the pencil mark on a piece of paper or the swipe of a paintbrush across a canvas or the permanent outcomes of our sharpie pens!</a:t>
            </a:r>
          </a:p>
          <a:p>
            <a:r>
              <a:rPr lang="en-GB" b="1" dirty="0"/>
              <a:t>Enter the inviting, whimsical, and fun work of Ecuadorian illustrator Javier Perez, </a:t>
            </a:r>
            <a:r>
              <a:rPr lang="en-GB" dirty="0"/>
              <a:t>also known by his professional nom de guerre, Cintascotch (@cintascotch). </a:t>
            </a:r>
            <a:r>
              <a:rPr lang="en-GB" b="1" dirty="0"/>
              <a:t>Taking inspiration from everyday items, he creates small and purposefully simple doodles by adding details to the space surrounding a trinket, tool, food, or other found object. </a:t>
            </a:r>
          </a:p>
          <a:p>
            <a:endParaRPr lang="en-GB" dirty="0"/>
          </a:p>
          <a:p>
            <a:r>
              <a:rPr lang="en-GB" dirty="0"/>
              <a:t>Create 10 doodles, the drawings should be no smaller than 5 per page. </a:t>
            </a:r>
            <a:r>
              <a:rPr lang="en-GB" dirty="0" err="1"/>
              <a:t>Craftmanship</a:t>
            </a:r>
            <a:r>
              <a:rPr lang="en-GB" dirty="0"/>
              <a:t> etiquette, show good form, be visually polite.</a:t>
            </a:r>
          </a:p>
          <a:p>
            <a:endParaRPr lang="en-GB" dirty="0"/>
          </a:p>
          <a:p>
            <a:r>
              <a:rPr lang="en-GB" dirty="0"/>
              <a:t>What is the difference between “inspired by” and “copied from.”</a:t>
            </a:r>
          </a:p>
          <a:p>
            <a:r>
              <a:rPr lang="en-GB" dirty="0"/>
              <a:t>This is a great fit for distance-learning because as artists you can utilise whatever resources you have available to you at home and there is so much stylistic freedom in doodling. </a:t>
            </a:r>
          </a:p>
          <a:p>
            <a:endParaRPr lang="en-GB" dirty="0"/>
          </a:p>
          <a:p>
            <a:r>
              <a:rPr lang="en-GB" dirty="0"/>
              <a:t>Have fun! Be inspired! And be creative!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876" y="3139700"/>
            <a:ext cx="3743717" cy="3547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76" y="57514"/>
            <a:ext cx="2894778" cy="3029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457" y="3140684"/>
            <a:ext cx="3622503" cy="354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615" y="57514"/>
            <a:ext cx="4577345" cy="3029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3921" y="918556"/>
            <a:ext cx="4044472" cy="49710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468" y="126125"/>
            <a:ext cx="6565342" cy="6577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357" y="890016"/>
            <a:ext cx="5277183" cy="52771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606" y="7364"/>
            <a:ext cx="6705627" cy="6705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17" y="853440"/>
            <a:ext cx="5269583" cy="52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63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b="1" dirty="0"/>
              <a:t>Attach your images here: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GB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91EDE-0372-434C-93F6-E9604CBC5084}"/>
              </a:ext>
            </a:extLst>
          </p:cNvPr>
          <p:cNvSpPr txBox="1"/>
          <p:nvPr/>
        </p:nvSpPr>
        <p:spPr>
          <a:xfrm>
            <a:off x="1869281" y="6138932"/>
            <a:ext cx="7843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Or bring it in to school in September</a:t>
            </a:r>
          </a:p>
        </p:txBody>
      </p:sp>
    </p:spTree>
    <p:extLst>
      <p:ext uri="{BB962C8B-B14F-4D97-AF65-F5344CB8AC3E}">
        <p14:creationId xmlns:p14="http://schemas.microsoft.com/office/powerpoint/2010/main" val="11538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GB" b="1" u="sng" dirty="0"/>
              <a:t>Assess your 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What worked well? What did you enjoy? What does your work show?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Answer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What could you improve? What didn’t work well?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Answer here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301</Words>
  <Application>Microsoft Office PowerPoint</Application>
  <PresentationFormat>Widescreen</PresentationFormat>
  <Paragraphs>27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Do Now Activity:</vt:lpstr>
      <vt:lpstr>Everyday objects doodling</vt:lpstr>
      <vt:lpstr>PowerPoint Presentation</vt:lpstr>
      <vt:lpstr>PowerPoint Presentation</vt:lpstr>
      <vt:lpstr>PowerPoint Presentation</vt:lpstr>
      <vt:lpstr>PowerPoint Presentation</vt:lpstr>
      <vt:lpstr>Attach your images here:</vt:lpstr>
      <vt:lpstr>Assess your work</vt:lpstr>
    </vt:vector>
  </TitlesOfParts>
  <Company>City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Everyday objects doodling</dc:title>
  <dc:creator>A Graham</dc:creator>
  <cp:lastModifiedBy>Miss A Graham-Mullings</cp:lastModifiedBy>
  <cp:revision>11</cp:revision>
  <dcterms:created xsi:type="dcterms:W3CDTF">2020-05-06T00:21:24Z</dcterms:created>
  <dcterms:modified xsi:type="dcterms:W3CDTF">2025-07-09T12:18:44Z</dcterms:modified>
</cp:coreProperties>
</file>