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2"/>
  </p:notesMasterIdLst>
  <p:sldIdLst>
    <p:sldId id="284" r:id="rId5"/>
    <p:sldId id="278" r:id="rId6"/>
    <p:sldId id="285" r:id="rId7"/>
    <p:sldId id="287" r:id="rId8"/>
    <p:sldId id="286" r:id="rId9"/>
    <p:sldId id="288" r:id="rId10"/>
    <p:sldId id="289" r:id="rId1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1906E9-401B-447C-9A45-95BE8708F2F0}" type="datetimeFigureOut">
              <a:rPr lang="en-GB" smtClean="0"/>
              <a:t>08/07/2025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419CF2-C246-4742-B6B7-7EAC8B3B9BA1}" type="slidenum">
              <a:rPr lang="en-GB" smtClean="0"/>
              <a:t>‹#›</a:t>
            </a:fld>
            <a:endParaRPr lang="en-GB"/>
          </a:p>
        </p:txBody>
      </p:sp>
    </p:spTree>
    <p:extLst>
      <p:ext uri="{BB962C8B-B14F-4D97-AF65-F5344CB8AC3E}">
        <p14:creationId xmlns:p14="http://schemas.microsoft.com/office/powerpoint/2010/main" val="34807878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video" Target="https://www.youtube.com/embed/_W0bSen8Qjg" TargetMode="Externa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video" Target="https://www.youtube.com/embed/4ASKMcdCc3g" TargetMode="Externa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Starter slide (5)">
    <p:spTree>
      <p:nvGrpSpPr>
        <p:cNvPr id="1" name=""/>
        <p:cNvGrpSpPr/>
        <p:nvPr/>
      </p:nvGrpSpPr>
      <p:grpSpPr>
        <a:xfrm>
          <a:off x="0" y="0"/>
          <a:ext cx="0" cy="0"/>
          <a:chOff x="0" y="0"/>
          <a:chExt cx="0" cy="0"/>
        </a:xfrm>
      </p:grpSpPr>
      <p:pic>
        <p:nvPicPr>
          <p:cNvPr id="5" name="_W0bSen8Qjg"/>
          <p:cNvPicPr>
            <a:picLocks noRot="1" noChangeAspect="1"/>
          </p:cNvPicPr>
          <p:nvPr>
            <a:videoFile r:link="rId1"/>
          </p:nvPr>
        </p:nvPicPr>
        <p:blipFill>
          <a:blip r:embed="rId3"/>
          <a:stretch>
            <a:fillRect/>
          </a:stretch>
        </p:blipFill>
        <p:spPr>
          <a:xfrm>
            <a:off x="9507901" y="5008283"/>
            <a:ext cx="2684099" cy="1509805"/>
          </a:xfrm>
          <a:prstGeom prst="rect">
            <a:avLst/>
          </a:prstGeom>
        </p:spPr>
      </p:pic>
      <p:sp>
        <p:nvSpPr>
          <p:cNvPr id="7" name="Date Placeholder 4">
            <a:extLst>
              <a:ext uri="{FF2B5EF4-FFF2-40B4-BE49-F238E27FC236}">
                <a16:creationId xmlns:a16="http://schemas.microsoft.com/office/drawing/2014/main" id="{2F269C40-C8DA-2444-9D73-50A007607B59}"/>
              </a:ext>
            </a:extLst>
          </p:cNvPr>
          <p:cNvSpPr>
            <a:spLocks noGrp="1"/>
          </p:cNvSpPr>
          <p:nvPr>
            <p:ph type="dt" sz="half" idx="2"/>
          </p:nvPr>
        </p:nvSpPr>
        <p:spPr>
          <a:xfrm>
            <a:off x="1346501" y="-6037"/>
            <a:ext cx="1785167" cy="366183"/>
          </a:xfrm>
          <a:prstGeom prst="rect">
            <a:avLst/>
          </a:prstGeom>
        </p:spPr>
        <p:txBody>
          <a:bodyPr vert="horz" lIns="91440" tIns="45720" rIns="91440" bIns="45720" rtlCol="0" anchor="ctr"/>
          <a:lstStyle>
            <a:lvl1pPr algn="l">
              <a:defRPr lang="en-US" sz="2133" b="1" i="0" u="sng" strike="noStrike" cap="none" smtClean="0">
                <a:solidFill>
                  <a:srgbClr val="000000"/>
                </a:solidFill>
                <a:latin typeface="Arial"/>
                <a:ea typeface="Arial"/>
                <a:cs typeface="Arial"/>
                <a:sym typeface="Arial"/>
              </a:defRPr>
            </a:lvl1pPr>
          </a:lstStyle>
          <a:p>
            <a:fld id="{427D64EB-3275-48FA-A3AC-E7C361E51366}" type="datetimeFigureOut">
              <a:rPr lang="en-GB" smtClean="0"/>
              <a:t>08/07/2025</a:t>
            </a:fld>
            <a:endParaRPr lang="en-GB"/>
          </a:p>
        </p:txBody>
      </p:sp>
    </p:spTree>
    <p:extLst>
      <p:ext uri="{BB962C8B-B14F-4D97-AF65-F5344CB8AC3E}">
        <p14:creationId xmlns:p14="http://schemas.microsoft.com/office/powerpoint/2010/main" val="645260388"/>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5"/>
                                        </p:tgtEl>
                                      </p:cBhvr>
                                    </p:cmd>
                                  </p:childTnLst>
                                </p:cTn>
                              </p:par>
                            </p:childTnLst>
                          </p:cTn>
                        </p:par>
                      </p:childTnLst>
                    </p:cTn>
                  </p:par>
                </p:childTnLst>
              </p:cTn>
              <p:nextCondLst>
                <p:cond evt="onClick" delay="0">
                  <p:tgtEl>
                    <p:spTgt spid="5"/>
                  </p:tgtEl>
                </p:cond>
              </p:nextCondLst>
            </p:seq>
            <p:video>
              <p:cMediaNode>
                <p:cTn id="7" fill="hold" display="0">
                  <p:stCondLst>
                    <p:cond delay="indefinite"/>
                  </p:stCondLst>
                </p:cTn>
                <p:tgtEl>
                  <p:spTgt spid="5"/>
                </p:tgtEl>
              </p:cMediaNode>
            </p:video>
          </p:childTnLst>
        </p:cTn>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tarter slide (10)">
    <p:spTree>
      <p:nvGrpSpPr>
        <p:cNvPr id="1" name=""/>
        <p:cNvGrpSpPr/>
        <p:nvPr/>
      </p:nvGrpSpPr>
      <p:grpSpPr>
        <a:xfrm>
          <a:off x="0" y="0"/>
          <a:ext cx="0" cy="0"/>
          <a:chOff x="0" y="0"/>
          <a:chExt cx="0" cy="0"/>
        </a:xfrm>
      </p:grpSpPr>
      <p:pic>
        <p:nvPicPr>
          <p:cNvPr id="4" name="4ASKMcdCc3g"/>
          <p:cNvPicPr>
            <a:picLocks noRot="1" noChangeAspect="1"/>
          </p:cNvPicPr>
          <p:nvPr>
            <a:videoFile r:link="rId1"/>
          </p:nvPr>
        </p:nvPicPr>
        <p:blipFill>
          <a:blip r:embed="rId3"/>
          <a:stretch>
            <a:fillRect/>
          </a:stretch>
        </p:blipFill>
        <p:spPr>
          <a:xfrm>
            <a:off x="9210405" y="4900705"/>
            <a:ext cx="2981595" cy="1677147"/>
          </a:xfrm>
          <a:prstGeom prst="rect">
            <a:avLst/>
          </a:prstGeom>
        </p:spPr>
      </p:pic>
      <p:sp>
        <p:nvSpPr>
          <p:cNvPr id="5" name="Date Placeholder 4">
            <a:extLst>
              <a:ext uri="{FF2B5EF4-FFF2-40B4-BE49-F238E27FC236}">
                <a16:creationId xmlns:a16="http://schemas.microsoft.com/office/drawing/2014/main" id="{2F269C40-C8DA-2444-9D73-50A007607B59}"/>
              </a:ext>
            </a:extLst>
          </p:cNvPr>
          <p:cNvSpPr>
            <a:spLocks noGrp="1"/>
          </p:cNvSpPr>
          <p:nvPr>
            <p:ph type="dt" sz="half" idx="2"/>
          </p:nvPr>
        </p:nvSpPr>
        <p:spPr>
          <a:xfrm>
            <a:off x="1346501" y="-6037"/>
            <a:ext cx="1785167" cy="366183"/>
          </a:xfrm>
          <a:prstGeom prst="rect">
            <a:avLst/>
          </a:prstGeom>
        </p:spPr>
        <p:txBody>
          <a:bodyPr vert="horz" lIns="91440" tIns="45720" rIns="91440" bIns="45720" rtlCol="0" anchor="ctr"/>
          <a:lstStyle>
            <a:lvl1pPr algn="l">
              <a:defRPr lang="en-US" sz="2133" b="1" i="0" u="sng" strike="noStrike" cap="none" smtClean="0">
                <a:solidFill>
                  <a:srgbClr val="000000"/>
                </a:solidFill>
                <a:latin typeface="Arial"/>
                <a:ea typeface="Arial"/>
                <a:cs typeface="Arial"/>
                <a:sym typeface="Arial"/>
              </a:defRPr>
            </a:lvl1pPr>
          </a:lstStyle>
          <a:p>
            <a:fld id="{427D64EB-3275-48FA-A3AC-E7C361E51366}" type="datetimeFigureOut">
              <a:rPr lang="en-GB" smtClean="0"/>
              <a:t>08/07/2025</a:t>
            </a:fld>
            <a:endParaRPr lang="en-GB"/>
          </a:p>
        </p:txBody>
      </p:sp>
    </p:spTree>
    <p:extLst>
      <p:ext uri="{BB962C8B-B14F-4D97-AF65-F5344CB8AC3E}">
        <p14:creationId xmlns:p14="http://schemas.microsoft.com/office/powerpoint/2010/main" val="1038714556"/>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4"/>
                                        </p:tgtEl>
                                      </p:cBhvr>
                                    </p:cmd>
                                  </p:childTnLst>
                                </p:cTn>
                              </p:par>
                            </p:childTnLst>
                          </p:cTn>
                        </p:par>
                      </p:childTnLst>
                    </p:cTn>
                  </p:par>
                </p:childTnLst>
              </p:cTn>
              <p:nextCondLst>
                <p:cond evt="onClick" delay="0">
                  <p:tgtEl>
                    <p:spTgt spid="4"/>
                  </p:tgtEl>
                </p:cond>
              </p:nextCondLst>
            </p:seq>
            <p:video>
              <p:cMediaNode>
                <p:cTn id="7" fill="hold" display="0">
                  <p:stCondLst>
                    <p:cond delay="indefinite"/>
                  </p:stCondLst>
                </p:cTn>
                <p:tgtEl>
                  <p:spTgt spid="4"/>
                </p:tgtEl>
              </p:cMediaNode>
            </p:video>
          </p:childTnLst>
        </p:cTn>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tandar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27D64EB-3275-48FA-A3AC-E7C361E51366}" type="datetimeFigureOut">
              <a:rPr lang="en-GB" smtClean="0"/>
              <a:t>08/07/2025</a:t>
            </a:fld>
            <a:endParaRPr lang="en-GB"/>
          </a:p>
        </p:txBody>
      </p:sp>
    </p:spTree>
    <p:extLst>
      <p:ext uri="{BB962C8B-B14F-4D97-AF65-F5344CB8AC3E}">
        <p14:creationId xmlns:p14="http://schemas.microsoft.com/office/powerpoint/2010/main" val="22576771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22"/>
        <p:cNvGrpSpPr/>
        <p:nvPr/>
      </p:nvGrpSpPr>
      <p:grpSpPr>
        <a:xfrm>
          <a:off x="0" y="0"/>
          <a:ext cx="0" cy="0"/>
          <a:chOff x="0" y="0"/>
          <a:chExt cx="0" cy="0"/>
        </a:xfrm>
      </p:grpSpPr>
      <p:sp>
        <p:nvSpPr>
          <p:cNvPr id="23" name="Google Shape;23;p5"/>
          <p:cNvSpPr txBox="1">
            <a:spLocks noGrp="1"/>
          </p:cNvSpPr>
          <p:nvPr>
            <p:ph type="body" idx="1"/>
          </p:nvPr>
        </p:nvSpPr>
        <p:spPr>
          <a:xfrm>
            <a:off x="609600" y="1600201"/>
            <a:ext cx="10972800" cy="4526000"/>
          </a:xfrm>
          <a:prstGeom prst="rect">
            <a:avLst/>
          </a:prstGeom>
          <a:noFill/>
          <a:ln>
            <a:noFill/>
          </a:ln>
        </p:spPr>
        <p:txBody>
          <a:bodyPr spcFirstLastPara="1" wrap="square" lIns="68575" tIns="34275" rIns="68575" bIns="34275" anchor="t" anchorCtr="0"/>
          <a:lstStyle>
            <a:lvl1pPr marL="609585" marR="0" lvl="0" indent="-304792" algn="l" rtl="0">
              <a:spcBef>
                <a:spcPts val="667"/>
              </a:spcBef>
              <a:spcAft>
                <a:spcPts val="0"/>
              </a:spcAft>
              <a:buClr>
                <a:schemeClr val="dk1"/>
              </a:buClr>
              <a:buSzPts val="2400"/>
              <a:buFont typeface="Arial"/>
              <a:buNone/>
              <a:defRPr sz="3200" b="0" i="0" u="none" strike="noStrike" cap="none">
                <a:solidFill>
                  <a:schemeClr val="dk1"/>
                </a:solidFill>
                <a:latin typeface="Calibri"/>
                <a:ea typeface="Calibri"/>
                <a:cs typeface="Calibri"/>
                <a:sym typeface="Calibri"/>
              </a:defRPr>
            </a:lvl1pPr>
            <a:lvl2pPr marL="1219170" marR="0" lvl="1" indent="-482588" algn="l" rtl="0">
              <a:spcBef>
                <a:spcPts val="533"/>
              </a:spcBef>
              <a:spcAft>
                <a:spcPts val="0"/>
              </a:spcAft>
              <a:buClr>
                <a:schemeClr val="dk1"/>
              </a:buClr>
              <a:buSzPts val="2100"/>
              <a:buFont typeface="Arial"/>
              <a:buChar char="–"/>
              <a:defRPr sz="2800" b="0" i="0" u="none" strike="noStrike" cap="none">
                <a:solidFill>
                  <a:schemeClr val="dk1"/>
                </a:solidFill>
                <a:latin typeface="Calibri"/>
                <a:ea typeface="Calibri"/>
                <a:cs typeface="Calibri"/>
                <a:sym typeface="Calibri"/>
              </a:defRPr>
            </a:lvl2pPr>
            <a:lvl3pPr marL="1828754" marR="0" lvl="2" indent="-457189" algn="l" rtl="0">
              <a:spcBef>
                <a:spcPts val="533"/>
              </a:spcBef>
              <a:spcAft>
                <a:spcPts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3pPr>
            <a:lvl4pPr marL="2438339" marR="0" lvl="3" indent="-431789" algn="l" rtl="0">
              <a:spcBef>
                <a:spcPts val="400"/>
              </a:spcBef>
              <a:spcAft>
                <a:spcPts val="0"/>
              </a:spcAft>
              <a:buClr>
                <a:schemeClr val="dk1"/>
              </a:buClr>
              <a:buSzPts val="1500"/>
              <a:buFont typeface="Arial"/>
              <a:buChar char="–"/>
              <a:defRPr sz="2000" b="0" i="0" u="none" strike="noStrike" cap="none">
                <a:solidFill>
                  <a:schemeClr val="dk1"/>
                </a:solidFill>
                <a:latin typeface="Calibri"/>
                <a:ea typeface="Calibri"/>
                <a:cs typeface="Calibri"/>
                <a:sym typeface="Calibri"/>
              </a:defRPr>
            </a:lvl4pPr>
            <a:lvl5pPr marL="3047924" marR="0" lvl="4" indent="-431789" algn="l" rtl="0">
              <a:spcBef>
                <a:spcPts val="400"/>
              </a:spcBef>
              <a:spcAft>
                <a:spcPts val="0"/>
              </a:spcAft>
              <a:buClr>
                <a:schemeClr val="dk1"/>
              </a:buClr>
              <a:buSzPts val="1500"/>
              <a:buFont typeface="Arial"/>
              <a:buChar char="»"/>
              <a:defRPr sz="2000" b="0" i="0" u="none" strike="noStrike" cap="none">
                <a:solidFill>
                  <a:schemeClr val="dk1"/>
                </a:solidFill>
                <a:latin typeface="Calibri"/>
                <a:ea typeface="Calibri"/>
                <a:cs typeface="Calibri"/>
                <a:sym typeface="Calibri"/>
              </a:defRPr>
            </a:lvl5pPr>
            <a:lvl6pPr marL="3657509" marR="0" lvl="5" indent="-431789" algn="l" rtl="0">
              <a:spcBef>
                <a:spcPts val="400"/>
              </a:spcBef>
              <a:spcAft>
                <a:spcPts val="0"/>
              </a:spcAft>
              <a:buClr>
                <a:schemeClr val="dk1"/>
              </a:buClr>
              <a:buSzPts val="1500"/>
              <a:buFont typeface="Arial"/>
              <a:buChar char="•"/>
              <a:defRPr sz="2000" b="0" i="0" u="none" strike="noStrike" cap="none">
                <a:solidFill>
                  <a:schemeClr val="dk1"/>
                </a:solidFill>
                <a:latin typeface="Calibri"/>
                <a:ea typeface="Calibri"/>
                <a:cs typeface="Calibri"/>
                <a:sym typeface="Calibri"/>
              </a:defRPr>
            </a:lvl6pPr>
            <a:lvl7pPr marL="4267093" marR="0" lvl="6" indent="-431789" algn="l" rtl="0">
              <a:spcBef>
                <a:spcPts val="400"/>
              </a:spcBef>
              <a:spcAft>
                <a:spcPts val="0"/>
              </a:spcAft>
              <a:buClr>
                <a:schemeClr val="dk1"/>
              </a:buClr>
              <a:buSzPts val="1500"/>
              <a:buFont typeface="Arial"/>
              <a:buChar char="•"/>
              <a:defRPr sz="2000" b="0" i="0" u="none" strike="noStrike" cap="none">
                <a:solidFill>
                  <a:schemeClr val="dk1"/>
                </a:solidFill>
                <a:latin typeface="Calibri"/>
                <a:ea typeface="Calibri"/>
                <a:cs typeface="Calibri"/>
                <a:sym typeface="Calibri"/>
              </a:defRPr>
            </a:lvl7pPr>
            <a:lvl8pPr marL="4876678" marR="0" lvl="7" indent="-431789" algn="l" rtl="0">
              <a:spcBef>
                <a:spcPts val="400"/>
              </a:spcBef>
              <a:spcAft>
                <a:spcPts val="0"/>
              </a:spcAft>
              <a:buClr>
                <a:schemeClr val="dk1"/>
              </a:buClr>
              <a:buSzPts val="1500"/>
              <a:buFont typeface="Arial"/>
              <a:buChar char="•"/>
              <a:defRPr sz="2000" b="0" i="0" u="none" strike="noStrike" cap="none">
                <a:solidFill>
                  <a:schemeClr val="dk1"/>
                </a:solidFill>
                <a:latin typeface="Calibri"/>
                <a:ea typeface="Calibri"/>
                <a:cs typeface="Calibri"/>
                <a:sym typeface="Calibri"/>
              </a:defRPr>
            </a:lvl8pPr>
            <a:lvl9pPr marL="5486263" marR="0" lvl="8" indent="-431789" algn="l" rtl="0">
              <a:spcBef>
                <a:spcPts val="400"/>
              </a:spcBef>
              <a:spcAft>
                <a:spcPts val="0"/>
              </a:spcAft>
              <a:buClr>
                <a:schemeClr val="dk1"/>
              </a:buClr>
              <a:buSzPts val="1500"/>
              <a:buFont typeface="Arial"/>
              <a:buChar char="•"/>
              <a:defRPr sz="2000" b="0" i="0" u="none" strike="noStrike" cap="none">
                <a:solidFill>
                  <a:schemeClr val="dk1"/>
                </a:solidFill>
                <a:latin typeface="Calibri"/>
                <a:ea typeface="Calibri"/>
                <a:cs typeface="Calibri"/>
                <a:sym typeface="Calibri"/>
              </a:defRPr>
            </a:lvl9pPr>
          </a:lstStyle>
          <a:p>
            <a:pPr lvl="0"/>
            <a:r>
              <a:rPr lang="en-US"/>
              <a:t>Click to edit Master text styles</a:t>
            </a:r>
          </a:p>
        </p:txBody>
      </p:sp>
      <p:sp>
        <p:nvSpPr>
          <p:cNvPr id="5" name="Date Placeholder 4">
            <a:extLst>
              <a:ext uri="{FF2B5EF4-FFF2-40B4-BE49-F238E27FC236}">
                <a16:creationId xmlns:a16="http://schemas.microsoft.com/office/drawing/2014/main" id="{2F269C40-C8DA-2444-9D73-50A007607B59}"/>
              </a:ext>
            </a:extLst>
          </p:cNvPr>
          <p:cNvSpPr>
            <a:spLocks noGrp="1"/>
          </p:cNvSpPr>
          <p:nvPr>
            <p:ph type="dt" sz="half" idx="2"/>
          </p:nvPr>
        </p:nvSpPr>
        <p:spPr>
          <a:xfrm>
            <a:off x="1346501" y="-6037"/>
            <a:ext cx="1785167" cy="366183"/>
          </a:xfrm>
          <a:prstGeom prst="rect">
            <a:avLst/>
          </a:prstGeom>
        </p:spPr>
        <p:txBody>
          <a:bodyPr vert="horz" lIns="91440" tIns="45720" rIns="91440" bIns="45720" rtlCol="0" anchor="ctr"/>
          <a:lstStyle>
            <a:lvl1pPr algn="l">
              <a:defRPr lang="en-US" sz="2133" b="1" i="0" u="sng" strike="noStrike" cap="none" smtClean="0">
                <a:solidFill>
                  <a:srgbClr val="000000"/>
                </a:solidFill>
                <a:latin typeface="Arial"/>
                <a:ea typeface="Arial"/>
                <a:cs typeface="Arial"/>
                <a:sym typeface="Arial"/>
              </a:defRPr>
            </a:lvl1pPr>
          </a:lstStyle>
          <a:p>
            <a:fld id="{427D64EB-3275-48FA-A3AC-E7C361E51366}" type="datetimeFigureOut">
              <a:rPr lang="en-GB" smtClean="0"/>
              <a:t>08/07/2025</a:t>
            </a:fld>
            <a:endParaRPr lang="en-GB"/>
          </a:p>
        </p:txBody>
      </p:sp>
    </p:spTree>
    <p:extLst>
      <p:ext uri="{BB962C8B-B14F-4D97-AF65-F5344CB8AC3E}">
        <p14:creationId xmlns:p14="http://schemas.microsoft.com/office/powerpoint/2010/main" val="8976378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Content">
  <p:cSld name="1_Title and Content">
    <p:spTree>
      <p:nvGrpSpPr>
        <p:cNvPr id="1" name="Shape 22"/>
        <p:cNvGrpSpPr/>
        <p:nvPr/>
      </p:nvGrpSpPr>
      <p:grpSpPr>
        <a:xfrm>
          <a:off x="0" y="0"/>
          <a:ext cx="0" cy="0"/>
          <a:chOff x="0" y="0"/>
          <a:chExt cx="0" cy="0"/>
        </a:xfrm>
      </p:grpSpPr>
      <p:sp>
        <p:nvSpPr>
          <p:cNvPr id="5" name="Google Shape;20;p4"/>
          <p:cNvSpPr txBox="1"/>
          <p:nvPr/>
        </p:nvSpPr>
        <p:spPr>
          <a:xfrm>
            <a:off x="459300" y="2268567"/>
            <a:ext cx="11204000" cy="4286800"/>
          </a:xfrm>
          <a:prstGeom prst="rect">
            <a:avLst/>
          </a:prstGeom>
          <a:noFill/>
          <a:ln>
            <a:noFill/>
          </a:ln>
        </p:spPr>
        <p:txBody>
          <a:bodyPr spcFirstLastPara="1" wrap="square" lIns="121900" tIns="121900" rIns="121900" bIns="121900" anchor="t" anchorCtr="0">
            <a:noAutofit/>
          </a:bodyPr>
          <a:lstStyle/>
          <a:p>
            <a:pPr marL="609585" lvl="0" indent="-507987" algn="l" rtl="0">
              <a:spcBef>
                <a:spcPts val="0"/>
              </a:spcBef>
              <a:spcAft>
                <a:spcPts val="0"/>
              </a:spcAft>
              <a:buSzPts val="2400"/>
              <a:buAutoNum type="arabicParenR"/>
            </a:pPr>
            <a:r>
              <a:rPr lang="en" sz="3200"/>
              <a:t>What was today’s lesson about?</a:t>
            </a:r>
            <a:endParaRPr sz="3200"/>
          </a:p>
          <a:p>
            <a:pPr marL="609585" lvl="0" indent="-507987" algn="l" rtl="0">
              <a:spcBef>
                <a:spcPts val="0"/>
              </a:spcBef>
              <a:spcAft>
                <a:spcPts val="0"/>
              </a:spcAft>
              <a:buSzPts val="2400"/>
              <a:buAutoNum type="arabicParenR"/>
            </a:pPr>
            <a:r>
              <a:rPr lang="en" sz="3200"/>
              <a:t>What were your 3 ‘takeaways’? </a:t>
            </a:r>
            <a:endParaRPr sz="3200"/>
          </a:p>
          <a:p>
            <a:pPr marL="609585" lvl="0" indent="-507987" algn="l" rtl="0">
              <a:spcBef>
                <a:spcPts val="0"/>
              </a:spcBef>
              <a:spcAft>
                <a:spcPts val="0"/>
              </a:spcAft>
              <a:buSzPts val="2400"/>
              <a:buAutoNum type="arabicParenR"/>
            </a:pPr>
            <a:r>
              <a:rPr lang="en" sz="3200"/>
              <a:t>How did this link to the topic (INSERT TOPIC HERE) that you are studying? </a:t>
            </a:r>
            <a:endParaRPr sz="3200"/>
          </a:p>
          <a:p>
            <a:pPr marL="0" lvl="0" indent="0" algn="l" rtl="0">
              <a:spcBef>
                <a:spcPts val="0"/>
              </a:spcBef>
              <a:spcAft>
                <a:spcPts val="0"/>
              </a:spcAft>
              <a:buNone/>
            </a:pPr>
            <a:endParaRPr sz="2400"/>
          </a:p>
        </p:txBody>
      </p:sp>
      <p:sp>
        <p:nvSpPr>
          <p:cNvPr id="6" name="Google Shape;21;p4"/>
          <p:cNvSpPr txBox="1"/>
          <p:nvPr/>
        </p:nvSpPr>
        <p:spPr>
          <a:xfrm>
            <a:off x="4537201" y="1419567"/>
            <a:ext cx="2180353" cy="935200"/>
          </a:xfrm>
          <a:prstGeom prst="rect">
            <a:avLst/>
          </a:prstGeom>
          <a:noFill/>
          <a:ln>
            <a:noFill/>
          </a:ln>
        </p:spPr>
        <p:txBody>
          <a:bodyPr spcFirstLastPara="1" wrap="square" lIns="121900" tIns="121900" rIns="121900" bIns="121900" anchor="t" anchorCtr="0">
            <a:noAutofit/>
          </a:bodyPr>
          <a:lstStyle/>
          <a:p>
            <a:pPr marL="0" lvl="0" indent="0" algn="l" rtl="0">
              <a:spcBef>
                <a:spcPts val="0"/>
              </a:spcBef>
              <a:spcAft>
                <a:spcPts val="0"/>
              </a:spcAft>
              <a:buNone/>
            </a:pPr>
            <a:r>
              <a:rPr lang="en" sz="4000" u="sng"/>
              <a:t>Plenary</a:t>
            </a:r>
            <a:endParaRPr sz="4000" u="sng"/>
          </a:p>
        </p:txBody>
      </p:sp>
      <p:sp>
        <p:nvSpPr>
          <p:cNvPr id="7" name="Date Placeholder 4">
            <a:extLst>
              <a:ext uri="{FF2B5EF4-FFF2-40B4-BE49-F238E27FC236}">
                <a16:creationId xmlns:a16="http://schemas.microsoft.com/office/drawing/2014/main" id="{2F269C40-C8DA-2444-9D73-50A007607B59}"/>
              </a:ext>
            </a:extLst>
          </p:cNvPr>
          <p:cNvSpPr>
            <a:spLocks noGrp="1"/>
          </p:cNvSpPr>
          <p:nvPr>
            <p:ph type="dt" sz="half" idx="2"/>
          </p:nvPr>
        </p:nvSpPr>
        <p:spPr>
          <a:xfrm>
            <a:off x="1346501" y="-6037"/>
            <a:ext cx="1785167" cy="366183"/>
          </a:xfrm>
          <a:prstGeom prst="rect">
            <a:avLst/>
          </a:prstGeom>
        </p:spPr>
        <p:txBody>
          <a:bodyPr vert="horz" lIns="91440" tIns="45720" rIns="91440" bIns="45720" rtlCol="0" anchor="ctr"/>
          <a:lstStyle>
            <a:lvl1pPr algn="l">
              <a:defRPr lang="en-US" sz="2133" b="1" i="0" u="sng" strike="noStrike" cap="none" smtClean="0">
                <a:solidFill>
                  <a:srgbClr val="000000"/>
                </a:solidFill>
                <a:latin typeface="Arial"/>
                <a:ea typeface="Arial"/>
                <a:cs typeface="Arial"/>
                <a:sym typeface="Arial"/>
              </a:defRPr>
            </a:lvl1pPr>
          </a:lstStyle>
          <a:p>
            <a:fld id="{427D64EB-3275-48FA-A3AC-E7C361E51366}" type="datetimeFigureOut">
              <a:rPr lang="en-GB" smtClean="0"/>
              <a:t>08/07/2025</a:t>
            </a:fld>
            <a:endParaRPr lang="en-GB"/>
          </a:p>
        </p:txBody>
      </p:sp>
    </p:spTree>
    <p:extLst>
      <p:ext uri="{BB962C8B-B14F-4D97-AF65-F5344CB8AC3E}">
        <p14:creationId xmlns:p14="http://schemas.microsoft.com/office/powerpoint/2010/main" val="22080210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93AA4-071C-40E3-9E20-FE19141D37E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32A3CE6-331A-441D-ABC8-4CC100A76A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A878120-D957-4A95-9B36-F330F8429B7A}"/>
              </a:ext>
            </a:extLst>
          </p:cNvPr>
          <p:cNvSpPr>
            <a:spLocks noGrp="1"/>
          </p:cNvSpPr>
          <p:nvPr>
            <p:ph type="dt" sz="half" idx="10"/>
          </p:nvPr>
        </p:nvSpPr>
        <p:spPr/>
        <p:txBody>
          <a:bodyPr/>
          <a:lstStyle/>
          <a:p>
            <a:fld id="{427D64EB-3275-48FA-A3AC-E7C361E51366}" type="datetimeFigureOut">
              <a:rPr lang="en-GB" smtClean="0"/>
              <a:t>08/07/2025</a:t>
            </a:fld>
            <a:endParaRPr lang="en-GB"/>
          </a:p>
        </p:txBody>
      </p:sp>
      <p:sp>
        <p:nvSpPr>
          <p:cNvPr id="5" name="Footer Placeholder 4">
            <a:extLst>
              <a:ext uri="{FF2B5EF4-FFF2-40B4-BE49-F238E27FC236}">
                <a16:creationId xmlns:a16="http://schemas.microsoft.com/office/drawing/2014/main" id="{D4990D1D-9705-4EA3-8BAF-BA62F72774C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89AD66D-8D64-4EE8-9B89-B4F163D263FB}"/>
              </a:ext>
            </a:extLst>
          </p:cNvPr>
          <p:cNvSpPr>
            <a:spLocks noGrp="1"/>
          </p:cNvSpPr>
          <p:nvPr>
            <p:ph type="sldNum" sz="quarter" idx="12"/>
          </p:nvPr>
        </p:nvSpPr>
        <p:spPr/>
        <p:txBody>
          <a:bodyPr/>
          <a:lstStyle/>
          <a:p>
            <a:fld id="{025247E8-0B50-4D33-8793-42935DF76F26}" type="slidenum">
              <a:rPr lang="en-GB" smtClean="0"/>
              <a:t>‹#›</a:t>
            </a:fld>
            <a:endParaRPr lang="en-GB"/>
          </a:p>
        </p:txBody>
      </p:sp>
    </p:spTree>
    <p:extLst>
      <p:ext uri="{BB962C8B-B14F-4D97-AF65-F5344CB8AC3E}">
        <p14:creationId xmlns:p14="http://schemas.microsoft.com/office/powerpoint/2010/main" val="3878970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p:nvPr/>
        </p:nvSpPr>
        <p:spPr>
          <a:xfrm>
            <a:off x="0" y="6516052"/>
            <a:ext cx="12192000" cy="369200"/>
          </a:xfrm>
          <a:prstGeom prst="rect">
            <a:avLst/>
          </a:prstGeom>
          <a:solidFill>
            <a:schemeClr val="dk1"/>
          </a:solidFill>
          <a:ln>
            <a:noFill/>
          </a:ln>
        </p:spPr>
        <p:txBody>
          <a:bodyPr spcFirstLastPara="1" wrap="square" lIns="91433" tIns="45700" rIns="91433" bIns="45700" anchor="t" anchorCtr="0">
            <a:noAutofit/>
          </a:bodyPr>
          <a:lstStyle/>
          <a:p>
            <a:pPr marL="0" marR="0" lvl="0" indent="0" algn="ctr" rtl="0">
              <a:lnSpc>
                <a:spcPct val="100000"/>
              </a:lnSpc>
              <a:spcBef>
                <a:spcPts val="0"/>
              </a:spcBef>
              <a:spcAft>
                <a:spcPts val="0"/>
              </a:spcAft>
              <a:buClr>
                <a:srgbClr val="FEC600"/>
              </a:buClr>
              <a:buSzPts val="1400"/>
              <a:buFont typeface="Cabin"/>
              <a:buNone/>
            </a:pPr>
            <a:r>
              <a:rPr lang="en-GB" sz="1867" b="0" i="0" u="none" strike="noStrike" cap="none">
                <a:solidFill>
                  <a:srgbClr val="FEC600"/>
                </a:solidFill>
                <a:latin typeface="Cabin"/>
                <a:ea typeface="Cabin"/>
                <a:cs typeface="Cabin"/>
                <a:sym typeface="Cabin"/>
              </a:rPr>
              <a:t>Calm    |    Aspiration    |    Respect    |    Engagement</a:t>
            </a:r>
            <a:endParaRPr sz="1467"/>
          </a:p>
        </p:txBody>
      </p:sp>
      <p:sp>
        <p:nvSpPr>
          <p:cNvPr id="7" name="Google Shape;7;p1"/>
          <p:cNvSpPr/>
          <p:nvPr/>
        </p:nvSpPr>
        <p:spPr>
          <a:xfrm>
            <a:off x="0" y="1198304"/>
            <a:ext cx="12192000" cy="144000"/>
          </a:xfrm>
          <a:prstGeom prst="rect">
            <a:avLst/>
          </a:prstGeom>
          <a:solidFill>
            <a:srgbClr val="00AFF0"/>
          </a:solidFill>
          <a:ln>
            <a:noFill/>
          </a:ln>
        </p:spPr>
        <p:txBody>
          <a:bodyPr spcFirstLastPara="1" wrap="square" lIns="91433" tIns="45700" rIns="91433" bIns="45700" anchor="ctr" anchorCtr="0">
            <a:noAutofit/>
          </a:bodyPr>
          <a:lstStyle/>
          <a:p>
            <a:pPr marL="0" marR="0" lvl="0" indent="0" algn="ctr" rtl="0">
              <a:lnSpc>
                <a:spcPct val="100000"/>
              </a:lnSpc>
              <a:spcBef>
                <a:spcPts val="0"/>
              </a:spcBef>
              <a:spcAft>
                <a:spcPts val="0"/>
              </a:spcAft>
              <a:buClr>
                <a:schemeClr val="lt1"/>
              </a:buClr>
              <a:buSzPts val="1400"/>
              <a:buFont typeface="Calibri"/>
              <a:buNone/>
            </a:pPr>
            <a:endParaRPr sz="1867" b="0" i="0" u="none" strike="noStrike" cap="none">
              <a:solidFill>
                <a:srgbClr val="FFFFFF"/>
              </a:solidFill>
              <a:latin typeface="Calibri"/>
              <a:ea typeface="Calibri"/>
              <a:cs typeface="Calibri"/>
              <a:sym typeface="Calibri"/>
            </a:endParaRPr>
          </a:p>
        </p:txBody>
      </p:sp>
      <p:pic>
        <p:nvPicPr>
          <p:cNvPr id="8" name="Google Shape;8;p1"/>
          <p:cNvPicPr preferRelativeResize="0"/>
          <p:nvPr/>
        </p:nvPicPr>
        <p:blipFill rotWithShape="1">
          <a:blip r:embed="rId8">
            <a:alphaModFix/>
          </a:blip>
          <a:srcRect/>
          <a:stretch/>
        </p:blipFill>
        <p:spPr>
          <a:xfrm>
            <a:off x="192002" y="99849"/>
            <a:ext cx="856129" cy="793680"/>
          </a:xfrm>
          <a:prstGeom prst="rect">
            <a:avLst/>
          </a:prstGeom>
          <a:noFill/>
          <a:ln>
            <a:noFill/>
          </a:ln>
        </p:spPr>
      </p:pic>
      <p:sp>
        <p:nvSpPr>
          <p:cNvPr id="9" name="Google Shape;9;p1"/>
          <p:cNvSpPr/>
          <p:nvPr/>
        </p:nvSpPr>
        <p:spPr>
          <a:xfrm>
            <a:off x="0" y="1414328"/>
            <a:ext cx="12192000" cy="70400"/>
          </a:xfrm>
          <a:prstGeom prst="rect">
            <a:avLst/>
          </a:prstGeom>
          <a:solidFill>
            <a:srgbClr val="FEC600"/>
          </a:solidFill>
          <a:ln>
            <a:noFill/>
          </a:ln>
        </p:spPr>
        <p:txBody>
          <a:bodyPr spcFirstLastPara="1" wrap="square" lIns="91433" tIns="45700" rIns="91433" bIns="45700" anchor="ctr" anchorCtr="0">
            <a:noAutofit/>
          </a:bodyPr>
          <a:lstStyle/>
          <a:p>
            <a:pPr marL="0" marR="0" lvl="0" indent="0" algn="ctr" rtl="0">
              <a:lnSpc>
                <a:spcPct val="100000"/>
              </a:lnSpc>
              <a:spcBef>
                <a:spcPts val="0"/>
              </a:spcBef>
              <a:spcAft>
                <a:spcPts val="0"/>
              </a:spcAft>
              <a:buClr>
                <a:schemeClr val="lt1"/>
              </a:buClr>
              <a:buSzPts val="1400"/>
              <a:buFont typeface="Calibri"/>
              <a:buNone/>
            </a:pPr>
            <a:endParaRPr sz="1867" b="0" i="0" u="none" strike="noStrike" cap="none">
              <a:solidFill>
                <a:srgbClr val="FFFFFF"/>
              </a:solidFill>
              <a:latin typeface="Calibri"/>
              <a:ea typeface="Calibri"/>
              <a:cs typeface="Calibri"/>
              <a:sym typeface="Calibri"/>
            </a:endParaRPr>
          </a:p>
        </p:txBody>
      </p:sp>
      <p:sp>
        <p:nvSpPr>
          <p:cNvPr id="5" name="Date Placeholder 4">
            <a:extLst>
              <a:ext uri="{FF2B5EF4-FFF2-40B4-BE49-F238E27FC236}">
                <a16:creationId xmlns:a16="http://schemas.microsoft.com/office/drawing/2014/main" id="{2F269C40-C8DA-2444-9D73-50A007607B59}"/>
              </a:ext>
            </a:extLst>
          </p:cNvPr>
          <p:cNvSpPr>
            <a:spLocks noGrp="1"/>
          </p:cNvSpPr>
          <p:nvPr>
            <p:ph type="dt" sz="half" idx="2"/>
          </p:nvPr>
        </p:nvSpPr>
        <p:spPr>
          <a:xfrm>
            <a:off x="1346501" y="-6037"/>
            <a:ext cx="1785167" cy="366183"/>
          </a:xfrm>
          <a:prstGeom prst="rect">
            <a:avLst/>
          </a:prstGeom>
        </p:spPr>
        <p:txBody>
          <a:bodyPr vert="horz" lIns="91440" tIns="45720" rIns="91440" bIns="45720" rtlCol="0" anchor="ctr"/>
          <a:lstStyle>
            <a:lvl1pPr algn="l">
              <a:defRPr lang="en-US" sz="2133" b="1" i="0" u="sng" strike="noStrike" cap="none" smtClean="0">
                <a:solidFill>
                  <a:srgbClr val="000000"/>
                </a:solidFill>
                <a:latin typeface="Arial"/>
                <a:ea typeface="Arial"/>
                <a:cs typeface="Arial"/>
                <a:sym typeface="Arial"/>
              </a:defRPr>
            </a:lvl1pPr>
          </a:lstStyle>
          <a:p>
            <a:fld id="{427D64EB-3275-48FA-A3AC-E7C361E51366}" type="datetimeFigureOut">
              <a:rPr lang="en-GB" smtClean="0"/>
              <a:t>08/07/2025</a:t>
            </a:fld>
            <a:endParaRPr lang="en-GB"/>
          </a:p>
        </p:txBody>
      </p:sp>
      <p:sp>
        <p:nvSpPr>
          <p:cNvPr id="11" name="Text Placeholder 10">
            <a:extLst>
              <a:ext uri="{FF2B5EF4-FFF2-40B4-BE49-F238E27FC236}">
                <a16:creationId xmlns:a16="http://schemas.microsoft.com/office/drawing/2014/main" id="{D88D0487-8944-0740-A1D6-7A3C0AC4CF19}"/>
              </a:ext>
            </a:extLst>
          </p:cNvPr>
          <p:cNvSpPr>
            <a:spLocks noGrp="1"/>
          </p:cNvSpPr>
          <p:nvPr>
            <p:ph type="body" idx="1"/>
          </p:nvPr>
        </p:nvSpPr>
        <p:spPr>
          <a:xfrm>
            <a:off x="192001" y="1556752"/>
            <a:ext cx="10515600" cy="434974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extBox 11">
            <a:extLst>
              <a:ext uri="{FF2B5EF4-FFF2-40B4-BE49-F238E27FC236}">
                <a16:creationId xmlns:a16="http://schemas.microsoft.com/office/drawing/2014/main" id="{3CA9DBDA-7C6E-F949-ADE3-02DFCACABA8A}"/>
              </a:ext>
            </a:extLst>
          </p:cNvPr>
          <p:cNvSpPr txBox="1"/>
          <p:nvPr/>
        </p:nvSpPr>
        <p:spPr>
          <a:xfrm>
            <a:off x="1346500" y="382593"/>
            <a:ext cx="7670307" cy="748795"/>
          </a:xfrm>
          <a:prstGeom prst="rect">
            <a:avLst/>
          </a:prstGeom>
          <a:noFill/>
        </p:spPr>
        <p:txBody>
          <a:bodyPr wrap="square" rtlCol="0">
            <a:spAutoFit/>
          </a:bodyPr>
          <a:lstStyle/>
          <a:p>
            <a:r>
              <a:rPr lang="en-US" sz="2133" b="1"/>
              <a:t>Title: Introduction to Monologues  </a:t>
            </a:r>
          </a:p>
          <a:p>
            <a:r>
              <a:rPr lang="en-US" sz="2133" b="1"/>
              <a:t>LO: To be able to understand what a monologue is</a:t>
            </a:r>
          </a:p>
        </p:txBody>
      </p:sp>
    </p:spTree>
    <p:extLst>
      <p:ext uri="{BB962C8B-B14F-4D97-AF65-F5344CB8AC3E}">
        <p14:creationId xmlns:p14="http://schemas.microsoft.com/office/powerpoint/2010/main" val="3336552049"/>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94819D6-6E43-4B9E-86A3-9C782A37BA11}"/>
              </a:ext>
            </a:extLst>
          </p:cNvPr>
          <p:cNvSpPr txBox="1"/>
          <p:nvPr/>
        </p:nvSpPr>
        <p:spPr>
          <a:xfrm>
            <a:off x="0" y="1392701"/>
            <a:ext cx="12393637" cy="5232202"/>
          </a:xfrm>
          <a:prstGeom prst="rect">
            <a:avLst/>
          </a:prstGeom>
          <a:noFill/>
        </p:spPr>
        <p:txBody>
          <a:bodyPr wrap="square" lIns="91440" tIns="45720" rIns="91440" bIns="45720" rtlCol="0" anchor="t">
            <a:spAutoFit/>
          </a:bodyPr>
          <a:lstStyle/>
          <a:p>
            <a:pPr lvl="0"/>
            <a:r>
              <a:rPr lang="en-GB" sz="4000" b="1" dirty="0"/>
              <a:t>Do It Now</a:t>
            </a:r>
          </a:p>
          <a:p>
            <a:pPr lvl="0"/>
            <a:endParaRPr lang="en-GB" sz="2800" dirty="0"/>
          </a:p>
          <a:p>
            <a:pPr lvl="0"/>
            <a:r>
              <a:rPr lang="en-GB" sz="3600" dirty="0"/>
              <a:t>1. Explain the difference between a Monologue and a duologue?</a:t>
            </a:r>
          </a:p>
          <a:p>
            <a:pPr lvl="0"/>
            <a:endParaRPr lang="en-GB" sz="3600" dirty="0"/>
          </a:p>
          <a:p>
            <a:pPr lvl="0"/>
            <a:r>
              <a:rPr lang="en-GB" sz="3600" dirty="0"/>
              <a:t>2. What is the purpose of a role on the wall when working with Monologues?</a:t>
            </a:r>
          </a:p>
          <a:p>
            <a:pPr marL="342900" indent="-342900">
              <a:buAutoNum type="arabicPeriod"/>
            </a:pPr>
            <a:endParaRPr lang="en-GB" sz="2400" dirty="0"/>
          </a:p>
          <a:p>
            <a:endParaRPr lang="en-GB" sz="2400" dirty="0"/>
          </a:p>
          <a:p>
            <a:endParaRPr lang="en-GB" sz="2400" dirty="0"/>
          </a:p>
          <a:p>
            <a:endParaRPr lang="en-GB" dirty="0"/>
          </a:p>
        </p:txBody>
      </p:sp>
    </p:spTree>
    <p:extLst>
      <p:ext uri="{BB962C8B-B14F-4D97-AF65-F5344CB8AC3E}">
        <p14:creationId xmlns:p14="http://schemas.microsoft.com/office/powerpoint/2010/main" val="19490111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4FC3D7D-C4AF-44E7-8FB4-B667CC4AF06D}"/>
              </a:ext>
            </a:extLst>
          </p:cNvPr>
          <p:cNvSpPr txBox="1"/>
          <p:nvPr/>
        </p:nvSpPr>
        <p:spPr>
          <a:xfrm>
            <a:off x="436098" y="1645920"/>
            <a:ext cx="10592972" cy="3908762"/>
          </a:xfrm>
          <a:prstGeom prst="rect">
            <a:avLst/>
          </a:prstGeom>
          <a:noFill/>
        </p:spPr>
        <p:txBody>
          <a:bodyPr wrap="square" lIns="91440" tIns="45720" rIns="91440" bIns="45720" rtlCol="0" anchor="t">
            <a:spAutoFit/>
          </a:bodyPr>
          <a:lstStyle/>
          <a:p>
            <a:r>
              <a:rPr lang="en-GB" sz="2800" b="1" u="sng" dirty="0"/>
              <a:t>Annotating a Monologue</a:t>
            </a:r>
          </a:p>
          <a:p>
            <a:endParaRPr lang="en-GB" sz="2800" b="1" dirty="0"/>
          </a:p>
          <a:p>
            <a:r>
              <a:rPr lang="en-GB" sz="2400" b="1" dirty="0"/>
              <a:t>In order to further understand a monologue you must read it through first to gain an idea of what the monologue is about. Once you have a this idea you then have to think about the delivery, so your next step is to mark key words, phrases, and punctuation that will impact the delivery of the monologue.</a:t>
            </a:r>
          </a:p>
          <a:p>
            <a:r>
              <a:rPr lang="en-GB" sz="2400" b="1" dirty="0"/>
              <a:t> </a:t>
            </a:r>
          </a:p>
          <a:p>
            <a:r>
              <a:rPr lang="en-GB" sz="2400" b="1" dirty="0"/>
              <a:t>On the next slide there is a monologue with annotations. Read it through using the annotations as support.</a:t>
            </a:r>
            <a:endParaRPr lang="en-GB" sz="2800" b="1" dirty="0"/>
          </a:p>
        </p:txBody>
      </p:sp>
    </p:spTree>
    <p:extLst>
      <p:ext uri="{BB962C8B-B14F-4D97-AF65-F5344CB8AC3E}">
        <p14:creationId xmlns:p14="http://schemas.microsoft.com/office/powerpoint/2010/main" val="6916487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016E34-D62C-8360-0F18-B0091E74D3B5}"/>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0AE403A8-C887-4030-83C6-6D5966541AE7}"/>
              </a:ext>
            </a:extLst>
          </p:cNvPr>
          <p:cNvSpPr/>
          <p:nvPr/>
        </p:nvSpPr>
        <p:spPr>
          <a:xfrm>
            <a:off x="1017562" y="2558369"/>
            <a:ext cx="10264728" cy="3477875"/>
          </a:xfrm>
          <a:prstGeom prst="rect">
            <a:avLst/>
          </a:prstGeom>
        </p:spPr>
        <p:txBody>
          <a:bodyPr wrap="square">
            <a:spAutoFit/>
          </a:bodyPr>
          <a:lstStyle/>
          <a:p>
            <a:pPr algn="just"/>
            <a:r>
              <a:rPr lang="en-GB" sz="2000" dirty="0">
                <a:solidFill>
                  <a:schemeClr val="tx1"/>
                </a:solidFill>
                <a:highlight>
                  <a:srgbClr val="FFFF00"/>
                </a:highlight>
                <a:latin typeface="+mj-lt"/>
              </a:rPr>
              <a:t>My mother’s cooking is terrible! </a:t>
            </a:r>
            <a:r>
              <a:rPr lang="en-GB" sz="2000" dirty="0">
                <a:solidFill>
                  <a:srgbClr val="FF0000"/>
                </a:solidFill>
                <a:latin typeface="+mj-lt"/>
              </a:rPr>
              <a:t>I know it’s disrespectful, and I just interrupted the middle of math class, but </a:t>
            </a:r>
            <a:r>
              <a:rPr lang="en-GB" sz="2000" dirty="0">
                <a:solidFill>
                  <a:schemeClr val="tx1"/>
                </a:solidFill>
                <a:highlight>
                  <a:srgbClr val="FFFF00"/>
                </a:highlight>
                <a:latin typeface="+mj-lt"/>
              </a:rPr>
              <a:t>I have to get it out! </a:t>
            </a:r>
            <a:r>
              <a:rPr lang="en-GB" sz="2000" dirty="0">
                <a:solidFill>
                  <a:schemeClr val="tx1"/>
                </a:solidFill>
                <a:latin typeface="+mj-lt"/>
              </a:rPr>
              <a:t>The smoke alarm is now our dinner bell. It warns us to be prepared.</a:t>
            </a:r>
            <a:r>
              <a:rPr lang="en-GB" sz="2000" dirty="0">
                <a:solidFill>
                  <a:srgbClr val="FF0000"/>
                </a:solidFill>
                <a:latin typeface="+mj-lt"/>
              </a:rPr>
              <a:t> I mean</a:t>
            </a:r>
            <a:r>
              <a:rPr lang="en-GB" sz="2000" dirty="0">
                <a:solidFill>
                  <a:schemeClr val="tx1"/>
                </a:solidFill>
                <a:latin typeface="+mj-lt"/>
              </a:rPr>
              <a:t>… </a:t>
            </a:r>
            <a:r>
              <a:rPr lang="en-GB" sz="2000" dirty="0">
                <a:solidFill>
                  <a:schemeClr val="tx1"/>
                </a:solidFill>
                <a:highlight>
                  <a:srgbClr val="FFFF00"/>
                </a:highlight>
                <a:latin typeface="+mj-lt"/>
              </a:rPr>
              <a:t>why?</a:t>
            </a:r>
            <a:r>
              <a:rPr lang="en-GB" sz="2000" dirty="0">
                <a:solidFill>
                  <a:schemeClr val="tx1"/>
                </a:solidFill>
                <a:latin typeface="+mj-lt"/>
              </a:rPr>
              <a:t>! Last night I asked my mom if she needed help in the kitchen, and she said, </a:t>
            </a:r>
            <a:r>
              <a:rPr lang="en-GB" sz="2000" dirty="0">
                <a:solidFill>
                  <a:schemeClr val="tx1"/>
                </a:solidFill>
                <a:highlight>
                  <a:srgbClr val="00FF00"/>
                </a:highlight>
                <a:latin typeface="+mj-lt"/>
              </a:rPr>
              <a:t>“No, I got it.”</a:t>
            </a:r>
            <a:r>
              <a:rPr lang="en-GB" sz="2000" dirty="0">
                <a:solidFill>
                  <a:schemeClr val="tx1"/>
                </a:solidFill>
                <a:latin typeface="+mj-lt"/>
              </a:rPr>
              <a:t> But after tasting her ‘creation’, I’m not so sure about that. </a:t>
            </a:r>
            <a:r>
              <a:rPr lang="en-GB" sz="2000" dirty="0">
                <a:solidFill>
                  <a:srgbClr val="FF0000"/>
                </a:solidFill>
                <a:latin typeface="+mj-lt"/>
              </a:rPr>
              <a:t>I mean, it’s like a mystery! </a:t>
            </a:r>
            <a:r>
              <a:rPr lang="en-GB" sz="2000" dirty="0">
                <a:solidFill>
                  <a:schemeClr val="tx1"/>
                </a:solidFill>
                <a:latin typeface="+mj-lt"/>
              </a:rPr>
              <a:t>I don’t know what’s on my plate, and I don’t know if I want to find out. Last night, I took a picture of my food to see if Google knew what it was, </a:t>
            </a:r>
            <a:r>
              <a:rPr lang="en-GB" sz="2000" dirty="0">
                <a:solidFill>
                  <a:schemeClr val="tx1"/>
                </a:solidFill>
                <a:highlight>
                  <a:srgbClr val="FFFF00"/>
                </a:highlight>
                <a:latin typeface="+mj-lt"/>
              </a:rPr>
              <a:t>but it didn’t even recognize it as food!</a:t>
            </a:r>
            <a:r>
              <a:rPr lang="en-GB" sz="2000" dirty="0">
                <a:solidFill>
                  <a:schemeClr val="tx1"/>
                </a:solidFill>
                <a:latin typeface="+mj-lt"/>
              </a:rPr>
              <a:t> What showed up was a landfill. And guess what else? </a:t>
            </a:r>
            <a:r>
              <a:rPr lang="en-GB" sz="2000" dirty="0">
                <a:solidFill>
                  <a:schemeClr val="tx1"/>
                </a:solidFill>
                <a:highlight>
                  <a:srgbClr val="FFFF00"/>
                </a:highlight>
                <a:latin typeface="+mj-lt"/>
              </a:rPr>
              <a:t>Even the dog turned it down!</a:t>
            </a:r>
            <a:r>
              <a:rPr lang="en-GB" sz="2000" dirty="0">
                <a:solidFill>
                  <a:schemeClr val="tx1"/>
                </a:solidFill>
                <a:latin typeface="+mj-lt"/>
              </a:rPr>
              <a:t> That says a lot. Our kitchen is the only one where the smoke detector is begging for mercy. Now you know why I never invite anyone over. It’s not because we live in a haunted mansion; it’s the food that’s haunted. Sorry, Mr. Smith, please continue</a:t>
            </a:r>
            <a:r>
              <a:rPr lang="en-GB" sz="2000" dirty="0">
                <a:solidFill>
                  <a:srgbClr val="525151"/>
                </a:solidFill>
                <a:latin typeface="+mj-lt"/>
              </a:rPr>
              <a:t>.</a:t>
            </a:r>
            <a:endParaRPr lang="en-GB" sz="2000" dirty="0">
              <a:latin typeface="+mj-lt"/>
            </a:endParaRPr>
          </a:p>
        </p:txBody>
      </p:sp>
      <p:sp>
        <p:nvSpPr>
          <p:cNvPr id="3" name="TextBox 2">
            <a:extLst>
              <a:ext uri="{FF2B5EF4-FFF2-40B4-BE49-F238E27FC236}">
                <a16:creationId xmlns:a16="http://schemas.microsoft.com/office/drawing/2014/main" id="{F5566D2D-90D6-41C3-859A-3E020D7D3E3A}"/>
              </a:ext>
            </a:extLst>
          </p:cNvPr>
          <p:cNvSpPr txBox="1"/>
          <p:nvPr/>
        </p:nvSpPr>
        <p:spPr>
          <a:xfrm>
            <a:off x="250874" y="1504063"/>
            <a:ext cx="6625883" cy="400110"/>
          </a:xfrm>
          <a:prstGeom prst="rect">
            <a:avLst/>
          </a:prstGeom>
          <a:noFill/>
        </p:spPr>
        <p:txBody>
          <a:bodyPr wrap="square" rtlCol="0">
            <a:spAutoFit/>
          </a:bodyPr>
          <a:lstStyle/>
          <a:p>
            <a:r>
              <a:rPr lang="en-GB" sz="2000" dirty="0"/>
              <a:t>Below is a monologue which has annotations</a:t>
            </a:r>
          </a:p>
        </p:txBody>
      </p:sp>
      <p:cxnSp>
        <p:nvCxnSpPr>
          <p:cNvPr id="6" name="Straight Arrow Connector 5">
            <a:extLst>
              <a:ext uri="{FF2B5EF4-FFF2-40B4-BE49-F238E27FC236}">
                <a16:creationId xmlns:a16="http://schemas.microsoft.com/office/drawing/2014/main" id="{0E2C2131-685E-4D96-B62D-030DC8643D90}"/>
              </a:ext>
            </a:extLst>
          </p:cNvPr>
          <p:cNvCxnSpPr>
            <a:cxnSpLocks/>
          </p:cNvCxnSpPr>
          <p:nvPr/>
        </p:nvCxnSpPr>
        <p:spPr>
          <a:xfrm flipH="1">
            <a:off x="7214382" y="2178542"/>
            <a:ext cx="314177" cy="4763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7C9570EB-205F-4F1E-AC89-4AEB6144B8ED}"/>
              </a:ext>
            </a:extLst>
          </p:cNvPr>
          <p:cNvSpPr txBox="1"/>
          <p:nvPr/>
        </p:nvSpPr>
        <p:spPr>
          <a:xfrm>
            <a:off x="7214382" y="1761569"/>
            <a:ext cx="2056227" cy="338554"/>
          </a:xfrm>
          <a:prstGeom prst="rect">
            <a:avLst/>
          </a:prstGeom>
          <a:noFill/>
        </p:spPr>
        <p:txBody>
          <a:bodyPr wrap="square" rtlCol="0">
            <a:spAutoFit/>
          </a:bodyPr>
          <a:lstStyle/>
          <a:p>
            <a:r>
              <a:rPr lang="en-GB" sz="1600" dirty="0"/>
              <a:t>Rushed voice</a:t>
            </a:r>
          </a:p>
        </p:txBody>
      </p:sp>
      <p:cxnSp>
        <p:nvCxnSpPr>
          <p:cNvPr id="10" name="Straight Arrow Connector 9">
            <a:extLst>
              <a:ext uri="{FF2B5EF4-FFF2-40B4-BE49-F238E27FC236}">
                <a16:creationId xmlns:a16="http://schemas.microsoft.com/office/drawing/2014/main" id="{79BD585A-DC37-4CED-801F-98609B19C88B}"/>
              </a:ext>
            </a:extLst>
          </p:cNvPr>
          <p:cNvCxnSpPr>
            <a:cxnSpLocks/>
          </p:cNvCxnSpPr>
          <p:nvPr/>
        </p:nvCxnSpPr>
        <p:spPr>
          <a:xfrm flipH="1">
            <a:off x="4125352" y="2341451"/>
            <a:ext cx="291903" cy="12625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613399A2-3675-4F76-A951-74FCA3D50414}"/>
              </a:ext>
            </a:extLst>
          </p:cNvPr>
          <p:cNvSpPr txBox="1"/>
          <p:nvPr/>
        </p:nvSpPr>
        <p:spPr>
          <a:xfrm>
            <a:off x="3960055" y="1933241"/>
            <a:ext cx="1484142" cy="584775"/>
          </a:xfrm>
          <a:prstGeom prst="rect">
            <a:avLst/>
          </a:prstGeom>
          <a:noFill/>
        </p:spPr>
        <p:txBody>
          <a:bodyPr wrap="square" rtlCol="0">
            <a:spAutoFit/>
          </a:bodyPr>
          <a:lstStyle/>
          <a:p>
            <a:r>
              <a:rPr lang="en-GB" sz="1600" dirty="0"/>
              <a:t>Mimicking moms voice </a:t>
            </a:r>
          </a:p>
        </p:txBody>
      </p:sp>
      <p:sp>
        <p:nvSpPr>
          <p:cNvPr id="16" name="TextBox 15">
            <a:extLst>
              <a:ext uri="{FF2B5EF4-FFF2-40B4-BE49-F238E27FC236}">
                <a16:creationId xmlns:a16="http://schemas.microsoft.com/office/drawing/2014/main" id="{E72D1214-FA75-4460-A68A-621015FC2369}"/>
              </a:ext>
            </a:extLst>
          </p:cNvPr>
          <p:cNvSpPr txBox="1"/>
          <p:nvPr/>
        </p:nvSpPr>
        <p:spPr>
          <a:xfrm>
            <a:off x="7214382" y="5954406"/>
            <a:ext cx="4346917" cy="461665"/>
          </a:xfrm>
          <a:prstGeom prst="rect">
            <a:avLst/>
          </a:prstGeom>
          <a:noFill/>
        </p:spPr>
        <p:txBody>
          <a:bodyPr wrap="square" rtlCol="0">
            <a:spAutoFit/>
          </a:bodyPr>
          <a:lstStyle/>
          <a:p>
            <a:r>
              <a:rPr lang="en-GB" sz="2400" dirty="0"/>
              <a:t>Could we add in anymore?</a:t>
            </a:r>
          </a:p>
        </p:txBody>
      </p:sp>
    </p:spTree>
    <p:extLst>
      <p:ext uri="{BB962C8B-B14F-4D97-AF65-F5344CB8AC3E}">
        <p14:creationId xmlns:p14="http://schemas.microsoft.com/office/powerpoint/2010/main" val="7944758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016E34-D62C-8360-0F18-B0091E74D3B5}"/>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0AE403A8-C887-4030-83C6-6D5966541AE7}"/>
              </a:ext>
            </a:extLst>
          </p:cNvPr>
          <p:cNvSpPr/>
          <p:nvPr/>
        </p:nvSpPr>
        <p:spPr>
          <a:xfrm>
            <a:off x="5763064" y="1310791"/>
            <a:ext cx="6428936" cy="5324535"/>
          </a:xfrm>
          <a:prstGeom prst="rect">
            <a:avLst/>
          </a:prstGeom>
        </p:spPr>
        <p:txBody>
          <a:bodyPr wrap="square">
            <a:spAutoFit/>
          </a:bodyPr>
          <a:lstStyle/>
          <a:p>
            <a:pPr algn="just"/>
            <a:r>
              <a:rPr lang="en-GB" sz="2000" dirty="0">
                <a:solidFill>
                  <a:schemeClr val="tx1"/>
                </a:solidFill>
                <a:highlight>
                  <a:srgbClr val="FFFF00"/>
                </a:highlight>
                <a:latin typeface="+mj-lt"/>
              </a:rPr>
              <a:t>My mother’s cooking is terrible! </a:t>
            </a:r>
            <a:r>
              <a:rPr lang="en-GB" sz="2000" dirty="0">
                <a:solidFill>
                  <a:srgbClr val="FF0000"/>
                </a:solidFill>
                <a:latin typeface="+mj-lt"/>
              </a:rPr>
              <a:t>I know it’s disrespectful, and I just interrupted the middle of math class, but </a:t>
            </a:r>
            <a:r>
              <a:rPr lang="en-GB" sz="2000" dirty="0">
                <a:solidFill>
                  <a:schemeClr val="tx1"/>
                </a:solidFill>
                <a:highlight>
                  <a:srgbClr val="FFFF00"/>
                </a:highlight>
                <a:latin typeface="+mj-lt"/>
              </a:rPr>
              <a:t>I have to get it out! </a:t>
            </a:r>
            <a:r>
              <a:rPr lang="en-GB" sz="2000" dirty="0">
                <a:solidFill>
                  <a:schemeClr val="tx1"/>
                </a:solidFill>
                <a:latin typeface="+mj-lt"/>
              </a:rPr>
              <a:t>The smoke alarm is now our dinner bell. It warns us to be prepared.</a:t>
            </a:r>
            <a:r>
              <a:rPr lang="en-GB" sz="2000" dirty="0">
                <a:solidFill>
                  <a:srgbClr val="FF0000"/>
                </a:solidFill>
                <a:latin typeface="+mj-lt"/>
              </a:rPr>
              <a:t> I mean</a:t>
            </a:r>
            <a:r>
              <a:rPr lang="en-GB" sz="2000" dirty="0">
                <a:solidFill>
                  <a:schemeClr val="tx1"/>
                </a:solidFill>
                <a:latin typeface="+mj-lt"/>
              </a:rPr>
              <a:t>… </a:t>
            </a:r>
            <a:r>
              <a:rPr lang="en-GB" sz="2000" dirty="0">
                <a:solidFill>
                  <a:schemeClr val="tx1"/>
                </a:solidFill>
                <a:highlight>
                  <a:srgbClr val="FFFF00"/>
                </a:highlight>
                <a:latin typeface="+mj-lt"/>
              </a:rPr>
              <a:t>why?</a:t>
            </a:r>
            <a:r>
              <a:rPr lang="en-GB" sz="2000" dirty="0">
                <a:solidFill>
                  <a:schemeClr val="tx1"/>
                </a:solidFill>
                <a:latin typeface="+mj-lt"/>
              </a:rPr>
              <a:t>! Last night I asked my mom if she needed help in the kitchen, and she said, </a:t>
            </a:r>
            <a:r>
              <a:rPr lang="en-GB" sz="2000" dirty="0">
                <a:solidFill>
                  <a:schemeClr val="tx1"/>
                </a:solidFill>
                <a:highlight>
                  <a:srgbClr val="00FF00"/>
                </a:highlight>
                <a:latin typeface="+mj-lt"/>
              </a:rPr>
              <a:t>“No, I got it.”</a:t>
            </a:r>
            <a:r>
              <a:rPr lang="en-GB" sz="2000" dirty="0">
                <a:solidFill>
                  <a:schemeClr val="tx1"/>
                </a:solidFill>
                <a:latin typeface="+mj-lt"/>
              </a:rPr>
              <a:t> But after tasting her ‘creation’, I’m not so sure about that. </a:t>
            </a:r>
            <a:r>
              <a:rPr lang="en-GB" sz="2000" dirty="0">
                <a:solidFill>
                  <a:srgbClr val="FF0000"/>
                </a:solidFill>
                <a:latin typeface="+mj-lt"/>
              </a:rPr>
              <a:t>I mean, it’s like a mystery! </a:t>
            </a:r>
            <a:r>
              <a:rPr lang="en-GB" sz="2000" dirty="0">
                <a:solidFill>
                  <a:schemeClr val="tx1"/>
                </a:solidFill>
                <a:latin typeface="+mj-lt"/>
              </a:rPr>
              <a:t>I don’t know what’s on my plate, and I don’t know if I want to find out. Last night, I took a picture of my food to see if Google knew what it was, </a:t>
            </a:r>
            <a:r>
              <a:rPr lang="en-GB" sz="2000" dirty="0">
                <a:solidFill>
                  <a:schemeClr val="tx1"/>
                </a:solidFill>
                <a:highlight>
                  <a:srgbClr val="FFFF00"/>
                </a:highlight>
                <a:latin typeface="+mj-lt"/>
              </a:rPr>
              <a:t>but it didn’t even recognize it as food!</a:t>
            </a:r>
            <a:r>
              <a:rPr lang="en-GB" sz="2000" dirty="0">
                <a:solidFill>
                  <a:schemeClr val="tx1"/>
                </a:solidFill>
                <a:latin typeface="+mj-lt"/>
              </a:rPr>
              <a:t> What showed up was a landfill. And guess what else? </a:t>
            </a:r>
            <a:r>
              <a:rPr lang="en-GB" sz="2000" dirty="0">
                <a:solidFill>
                  <a:schemeClr val="tx1"/>
                </a:solidFill>
                <a:highlight>
                  <a:srgbClr val="FFFF00"/>
                </a:highlight>
                <a:latin typeface="+mj-lt"/>
              </a:rPr>
              <a:t>Even the dog turned it down!</a:t>
            </a:r>
            <a:r>
              <a:rPr lang="en-GB" sz="2000" dirty="0">
                <a:solidFill>
                  <a:schemeClr val="tx1"/>
                </a:solidFill>
                <a:latin typeface="+mj-lt"/>
              </a:rPr>
              <a:t> That says a lot. Our kitchen is the only one where the smoke detector is begging for mercy. Now you know why I never invite anyone over. It’s not because we live in a haunted mansion; it’s the food that’s haunted. Sorry, Mr. Smith, please continue</a:t>
            </a:r>
            <a:r>
              <a:rPr lang="en-GB" sz="2000" dirty="0">
                <a:solidFill>
                  <a:srgbClr val="525151"/>
                </a:solidFill>
                <a:latin typeface="+mj-lt"/>
              </a:rPr>
              <a:t>.</a:t>
            </a:r>
            <a:endParaRPr lang="en-GB" sz="2000" dirty="0">
              <a:latin typeface="+mj-lt"/>
            </a:endParaRPr>
          </a:p>
        </p:txBody>
      </p:sp>
      <p:sp>
        <p:nvSpPr>
          <p:cNvPr id="9" name="TextBox 8">
            <a:extLst>
              <a:ext uri="{FF2B5EF4-FFF2-40B4-BE49-F238E27FC236}">
                <a16:creationId xmlns:a16="http://schemas.microsoft.com/office/drawing/2014/main" id="{F65FAF2F-F0D7-4BD9-A26E-6B1841175FD7}"/>
              </a:ext>
            </a:extLst>
          </p:cNvPr>
          <p:cNvSpPr txBox="1"/>
          <p:nvPr/>
        </p:nvSpPr>
        <p:spPr>
          <a:xfrm>
            <a:off x="140678" y="2264899"/>
            <a:ext cx="5955322" cy="3416320"/>
          </a:xfrm>
          <a:prstGeom prst="rect">
            <a:avLst/>
          </a:prstGeom>
          <a:noFill/>
        </p:spPr>
        <p:txBody>
          <a:bodyPr wrap="square" rtlCol="0">
            <a:spAutoFit/>
          </a:bodyPr>
          <a:lstStyle/>
          <a:p>
            <a:r>
              <a:rPr lang="en-GB" sz="2400" dirty="0"/>
              <a:t>1. What emotions are being presented?</a:t>
            </a:r>
          </a:p>
          <a:p>
            <a:endParaRPr lang="en-GB" sz="2400" dirty="0"/>
          </a:p>
          <a:p>
            <a:endParaRPr lang="en-GB" sz="2400" dirty="0"/>
          </a:p>
          <a:p>
            <a:r>
              <a:rPr lang="en-GB" sz="2400" dirty="0"/>
              <a:t>2. How can we make this noticeable through performance?</a:t>
            </a:r>
          </a:p>
          <a:p>
            <a:endParaRPr lang="en-GB" sz="2400" dirty="0"/>
          </a:p>
          <a:p>
            <a:endParaRPr lang="en-GB" sz="2400" dirty="0"/>
          </a:p>
          <a:p>
            <a:r>
              <a:rPr lang="en-GB" sz="2400" dirty="0"/>
              <a:t>3. Why is it important to know what emotions are being presented?</a:t>
            </a:r>
          </a:p>
        </p:txBody>
      </p:sp>
    </p:spTree>
    <p:extLst>
      <p:ext uri="{BB962C8B-B14F-4D97-AF65-F5344CB8AC3E}">
        <p14:creationId xmlns:p14="http://schemas.microsoft.com/office/powerpoint/2010/main" val="12624219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016E34-D62C-8360-0F18-B0091E74D3B5}"/>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78EB17A1-0264-E1E4-9271-37F435B7ADC4}"/>
              </a:ext>
            </a:extLst>
          </p:cNvPr>
          <p:cNvSpPr txBox="1"/>
          <p:nvPr/>
        </p:nvSpPr>
        <p:spPr>
          <a:xfrm>
            <a:off x="799514" y="2686528"/>
            <a:ext cx="10592972" cy="2739211"/>
          </a:xfrm>
          <a:prstGeom prst="rect">
            <a:avLst/>
          </a:prstGeom>
          <a:noFill/>
        </p:spPr>
        <p:txBody>
          <a:bodyPr wrap="square" lIns="91440" tIns="45720" rIns="91440" bIns="45720" rtlCol="0" anchor="t">
            <a:spAutoFit/>
          </a:bodyPr>
          <a:lstStyle/>
          <a:p>
            <a:r>
              <a:rPr lang="en-GB" sz="2800" dirty="0"/>
              <a:t>On the next slide is a monologue. It is important for you to read it through first. Once you have done this you will then need to add your annotations.</a:t>
            </a:r>
          </a:p>
          <a:p>
            <a:r>
              <a:rPr lang="en-GB" sz="2800" dirty="0"/>
              <a:t>Use the previous two slides as a guide.</a:t>
            </a:r>
          </a:p>
          <a:p>
            <a:endParaRPr lang="en-GB" sz="2400" dirty="0"/>
          </a:p>
          <a:p>
            <a:r>
              <a:rPr lang="en-GB" dirty="0"/>
              <a:t> </a:t>
            </a:r>
            <a:r>
              <a:rPr lang="en-GB" sz="3600" dirty="0"/>
              <a:t>Think are they happy, sad or excited etc . . . . . </a:t>
            </a:r>
          </a:p>
        </p:txBody>
      </p:sp>
      <p:sp>
        <p:nvSpPr>
          <p:cNvPr id="3" name="TextBox 2">
            <a:extLst>
              <a:ext uri="{FF2B5EF4-FFF2-40B4-BE49-F238E27FC236}">
                <a16:creationId xmlns:a16="http://schemas.microsoft.com/office/drawing/2014/main" id="{C76E5D04-24D7-4C93-936C-A9405D039C42}"/>
              </a:ext>
            </a:extLst>
          </p:cNvPr>
          <p:cNvSpPr txBox="1"/>
          <p:nvPr/>
        </p:nvSpPr>
        <p:spPr>
          <a:xfrm>
            <a:off x="281354" y="1463040"/>
            <a:ext cx="4909625" cy="584775"/>
          </a:xfrm>
          <a:prstGeom prst="rect">
            <a:avLst/>
          </a:prstGeom>
          <a:noFill/>
        </p:spPr>
        <p:txBody>
          <a:bodyPr wrap="square" rtlCol="0">
            <a:spAutoFit/>
          </a:bodyPr>
          <a:lstStyle/>
          <a:p>
            <a:r>
              <a:rPr lang="en-GB" sz="3200" dirty="0"/>
              <a:t>Your turn to annotate</a:t>
            </a:r>
          </a:p>
        </p:txBody>
      </p:sp>
    </p:spTree>
    <p:extLst>
      <p:ext uri="{BB962C8B-B14F-4D97-AF65-F5344CB8AC3E}">
        <p14:creationId xmlns:p14="http://schemas.microsoft.com/office/powerpoint/2010/main" val="14122150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016E34-D62C-8360-0F18-B0091E74D3B5}"/>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78EB17A1-0264-E1E4-9271-37F435B7ADC4}"/>
              </a:ext>
            </a:extLst>
          </p:cNvPr>
          <p:cNvSpPr txBox="1"/>
          <p:nvPr/>
        </p:nvSpPr>
        <p:spPr>
          <a:xfrm>
            <a:off x="419686" y="1842868"/>
            <a:ext cx="11352628" cy="3785652"/>
          </a:xfrm>
          <a:prstGeom prst="rect">
            <a:avLst/>
          </a:prstGeom>
          <a:noFill/>
        </p:spPr>
        <p:txBody>
          <a:bodyPr wrap="square" lIns="91440" tIns="45720" rIns="91440" bIns="45720" rtlCol="0" anchor="t">
            <a:spAutoFit/>
          </a:bodyPr>
          <a:lstStyle/>
          <a:p>
            <a:r>
              <a:rPr lang="en-GB" sz="2400" dirty="0"/>
              <a:t>Maybe what I did was wrong. But I couldn’t stand seeing my best friend so depressed and watching her walk away scot-free! Jackie has the best personality in the world! He’s funny, kind, smart, and has so many great qualities. And she had the audacity to use him and throw him away! Which is why I had to get revenge. It was all for him. </a:t>
            </a:r>
            <a:r>
              <a:rPr lang="en-GB" sz="2400" i="1" dirty="0"/>
              <a:t>(beat)</a:t>
            </a:r>
            <a:r>
              <a:rPr lang="en-GB" sz="2400" dirty="0"/>
              <a:t> First, I gave her the cold shoulder. Then, I started exposing her. You would be surprised at how many lies one girl can tell! I shared all her dirty little secrets with her friends, and they spread like wildfire. </a:t>
            </a:r>
            <a:r>
              <a:rPr lang="en-GB" sz="2400" i="1" dirty="0"/>
              <a:t>(beat)</a:t>
            </a:r>
            <a:r>
              <a:rPr lang="en-GB" sz="2400" dirty="0"/>
              <a:t> I mean, one time I saw her crying, but she deserved it! </a:t>
            </a:r>
            <a:r>
              <a:rPr lang="en-GB" sz="2400" i="1" dirty="0"/>
              <a:t>(beat)</a:t>
            </a:r>
            <a:r>
              <a:rPr lang="en-GB" sz="2400" dirty="0"/>
              <a:t> I get it. The chaos I caused is what got me sent here to your office. But I didn’t bully her, I just exposed her. Is that wrong?</a:t>
            </a:r>
          </a:p>
        </p:txBody>
      </p:sp>
    </p:spTree>
    <p:extLst>
      <p:ext uri="{BB962C8B-B14F-4D97-AF65-F5344CB8AC3E}">
        <p14:creationId xmlns:p14="http://schemas.microsoft.com/office/powerpoint/2010/main" val="22894286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016E34-D62C-8360-0F18-B0091E74D3B5}"/>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78EB17A1-0264-E1E4-9271-37F435B7ADC4}"/>
              </a:ext>
            </a:extLst>
          </p:cNvPr>
          <p:cNvSpPr txBox="1"/>
          <p:nvPr/>
        </p:nvSpPr>
        <p:spPr>
          <a:xfrm>
            <a:off x="419686" y="1842868"/>
            <a:ext cx="11352628" cy="4154984"/>
          </a:xfrm>
          <a:prstGeom prst="rect">
            <a:avLst/>
          </a:prstGeom>
          <a:noFill/>
        </p:spPr>
        <p:txBody>
          <a:bodyPr wrap="square" lIns="91440" tIns="45720" rIns="91440" bIns="45720" rtlCol="0" anchor="t">
            <a:spAutoFit/>
          </a:bodyPr>
          <a:lstStyle/>
          <a:p>
            <a:r>
              <a:rPr lang="en-GB" sz="2400" b="1" dirty="0"/>
              <a:t>Now you have completed your annotation task it is time to think about the backstory.</a:t>
            </a:r>
          </a:p>
          <a:p>
            <a:endParaRPr lang="en-GB" sz="2400" dirty="0"/>
          </a:p>
          <a:p>
            <a:r>
              <a:rPr lang="en-GB" sz="2400" dirty="0"/>
              <a:t>What do you think the issue is and why? (what point are they trying to get across)</a:t>
            </a:r>
          </a:p>
          <a:p>
            <a:endParaRPr lang="en-GB" sz="2400" dirty="0"/>
          </a:p>
          <a:p>
            <a:endParaRPr lang="en-GB" sz="2400" dirty="0"/>
          </a:p>
          <a:p>
            <a:endParaRPr lang="en-GB" sz="2400" dirty="0"/>
          </a:p>
          <a:p>
            <a:r>
              <a:rPr lang="en-GB" sz="2400" dirty="0"/>
              <a:t>Now extend the monologue slightly by adding your own section on the end.</a:t>
            </a:r>
          </a:p>
          <a:p>
            <a:endParaRPr lang="en-GB" sz="2400" b="1" dirty="0"/>
          </a:p>
          <a:p>
            <a:endParaRPr lang="en-GB" sz="2400" b="1" dirty="0"/>
          </a:p>
          <a:p>
            <a:r>
              <a:rPr lang="en-GB" sz="2400" b="1" dirty="0"/>
              <a:t>Be creative </a:t>
            </a:r>
            <a:endParaRPr lang="en-GB" sz="2400" dirty="0"/>
          </a:p>
        </p:txBody>
      </p:sp>
    </p:spTree>
    <p:extLst>
      <p:ext uri="{BB962C8B-B14F-4D97-AF65-F5344CB8AC3E}">
        <p14:creationId xmlns:p14="http://schemas.microsoft.com/office/powerpoint/2010/main" val="2593104665"/>
      </p:ext>
    </p:extLst>
  </p:cSld>
  <p:clrMapOvr>
    <a:masterClrMapping/>
  </p:clrMapOvr>
</p:sld>
</file>

<file path=ppt/theme/theme1.xml><?xml version="1.0" encoding="utf-8"?>
<a:theme xmlns:a="http://schemas.openxmlformats.org/drawingml/2006/main" name="Template latest">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NEWA starting finishing template" id="{D0A2545F-C7F2-490E-B4C7-7C3895CA81FD}" vid="{5D330794-402F-47F5-863F-43C81816262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07a89d61-23bc-433d-814d-9bb8b1145aa2"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A707BAC76F84242A6CA823F6150362E" ma:contentTypeVersion="15" ma:contentTypeDescription="Create a new document." ma:contentTypeScope="" ma:versionID="2c553ed4558345bf73edfedf43acc847">
  <xsd:schema xmlns:xsd="http://www.w3.org/2001/XMLSchema" xmlns:xs="http://www.w3.org/2001/XMLSchema" xmlns:p="http://schemas.microsoft.com/office/2006/metadata/properties" xmlns:ns3="07a89d61-23bc-433d-814d-9bb8b1145aa2" xmlns:ns4="5d656b3c-1cb1-4956-a858-0e81555cc12c" targetNamespace="http://schemas.microsoft.com/office/2006/metadata/properties" ma:root="true" ma:fieldsID="54d704696bf9e2879be69f91d8973bc1" ns3:_="" ns4:_="">
    <xsd:import namespace="07a89d61-23bc-433d-814d-9bb8b1145aa2"/>
    <xsd:import namespace="5d656b3c-1cb1-4956-a858-0e81555cc12c"/>
    <xsd:element name="properties">
      <xsd:complexType>
        <xsd:sequence>
          <xsd:element name="documentManagement">
            <xsd:complexType>
              <xsd:all>
                <xsd:element ref="ns3:MediaServiceMetadata" minOccurs="0"/>
                <xsd:element ref="ns3:MediaServiceFastMetadata" minOccurs="0"/>
                <xsd:element ref="ns3:MediaLengthInSeconds" minOccurs="0"/>
                <xsd:element ref="ns3:MediaServiceDateTaken" minOccurs="0"/>
                <xsd:element ref="ns4:SharedWithUsers" minOccurs="0"/>
                <xsd:element ref="ns4:SharedWithDetails" minOccurs="0"/>
                <xsd:element ref="ns4:SharingHintHash" minOccurs="0"/>
                <xsd:element ref="ns3:_activity" minOccurs="0"/>
                <xsd:element ref="ns3:MediaServiceAutoTags" minOccurs="0"/>
                <xsd:element ref="ns3:MediaServiceObjectDetectorVersions" minOccurs="0"/>
                <xsd:element ref="ns3:MediaServiceGenerationTime" minOccurs="0"/>
                <xsd:element ref="ns3:MediaServiceEventHashCode" minOccurs="0"/>
                <xsd:element ref="ns3:MediaServiceSearchProperties" minOccurs="0"/>
                <xsd:element ref="ns3:MediaServiceSystemTag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7a89d61-23bc-433d-814d-9bb8b1145aa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_activity" ma:index="15" nillable="true" ma:displayName="_activity" ma:hidden="true" ma:internalName="_activity">
      <xsd:simpleType>
        <xsd:restriction base="dms:Note"/>
      </xsd:simpleType>
    </xsd:element>
    <xsd:element name="MediaServiceAutoTags" ma:index="16" nillable="true" ma:displayName="Tags" ma:internalName="MediaServiceAutoTags" ma:readOnly="true">
      <xsd:simpleType>
        <xsd:restriction base="dms:Text"/>
      </xsd:simple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element name="MediaServiceSystemTags" ma:index="21" nillable="true" ma:displayName="MediaServiceSystemTags" ma:hidden="true" ma:internalName="MediaServiceSystemTags" ma:readOnly="true">
      <xsd:simpleType>
        <xsd:restriction base="dms:Note"/>
      </xsd:simpleType>
    </xsd:element>
    <xsd:element name="MediaServiceOCR" ma:index="22"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d656b3c-1cb1-4956-a858-0e81555cc12c"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27E8740-C1BB-4A9F-8571-DF82244281FC}">
  <ds:schemaRefs>
    <ds:schemaRef ds:uri="http://purl.org/dc/terms/"/>
    <ds:schemaRef ds:uri="http://purl.org/dc/dcmitype/"/>
    <ds:schemaRef ds:uri="http://schemas.microsoft.com/office/infopath/2007/PartnerControls"/>
    <ds:schemaRef ds:uri="http://www.w3.org/XML/1998/namespace"/>
    <ds:schemaRef ds:uri="http://schemas.microsoft.com/office/2006/documentManagement/types"/>
    <ds:schemaRef ds:uri="07a89d61-23bc-433d-814d-9bb8b1145aa2"/>
    <ds:schemaRef ds:uri="http://schemas.openxmlformats.org/package/2006/metadata/core-properties"/>
    <ds:schemaRef ds:uri="5d656b3c-1cb1-4956-a858-0e81555cc12c"/>
    <ds:schemaRef ds:uri="http://purl.org/dc/elements/1.1/"/>
    <ds:schemaRef ds:uri="http://schemas.microsoft.com/office/2006/metadata/properties"/>
  </ds:schemaRefs>
</ds:datastoreItem>
</file>

<file path=customXml/itemProps2.xml><?xml version="1.0" encoding="utf-8"?>
<ds:datastoreItem xmlns:ds="http://schemas.openxmlformats.org/officeDocument/2006/customXml" ds:itemID="{4B1A04C2-1A2F-4F13-8286-E69BA7DDF587}">
  <ds:schemaRefs>
    <ds:schemaRef ds:uri="http://schemas.microsoft.com/sharepoint/v3/contenttype/forms"/>
  </ds:schemaRefs>
</ds:datastoreItem>
</file>

<file path=customXml/itemProps3.xml><?xml version="1.0" encoding="utf-8"?>
<ds:datastoreItem xmlns:ds="http://schemas.openxmlformats.org/officeDocument/2006/customXml" ds:itemID="{EBC7A431-3114-4DCF-A7CA-BB50B74E0D9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7a89d61-23bc-433d-814d-9bb8b1145aa2"/>
    <ds:schemaRef ds:uri="5d656b3c-1cb1-4956-a858-0e81555cc12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 and L master</Template>
  <TotalTime>1820</TotalTime>
  <Words>793</Words>
  <Application>Microsoft Office PowerPoint</Application>
  <PresentationFormat>Widescreen</PresentationFormat>
  <Paragraphs>41</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Cabin</vt:lpstr>
      <vt:lpstr>Calibri</vt:lpstr>
      <vt:lpstr>Template latest</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M Porter</dc:creator>
  <cp:lastModifiedBy>Miss R McCurdy</cp:lastModifiedBy>
  <cp:revision>83</cp:revision>
  <dcterms:created xsi:type="dcterms:W3CDTF">2024-04-08T12:35:50Z</dcterms:created>
  <dcterms:modified xsi:type="dcterms:W3CDTF">2025-07-09T21:17:58Z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0x0101004A707BAC76F84242A6CA823F6150362E</vt:lpwstr>
  </property>
</Properties>
</file>