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56" r:id="rId4"/>
    <p:sldId id="261" r:id="rId5"/>
    <p:sldId id="257" r:id="rId6"/>
    <p:sldId id="258"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78AC-E9B6-BAD3-ADE8-445BE8C300D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47E3527-2849-2A3B-1402-1F42D0C7965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4E6AF56D-948C-291D-4B81-27A31A305234}"/>
              </a:ext>
            </a:extLst>
          </p:cNvPr>
          <p:cNvSpPr txBox="1">
            <a:spLocks noGrp="1"/>
          </p:cNvSpPr>
          <p:nvPr>
            <p:ph type="dt" sz="half" idx="7"/>
          </p:nvPr>
        </p:nvSpPr>
        <p:spPr/>
        <p:txBody>
          <a:bodyPr/>
          <a:lstStyle>
            <a:lvl1pPr>
              <a:defRPr/>
            </a:lvl1pPr>
          </a:lstStyle>
          <a:p>
            <a:pPr lvl="0"/>
            <a:fld id="{CACF3015-E153-477D-A92B-702EA6043AAA}" type="datetime1">
              <a:rPr lang="en-GB"/>
              <a:pPr lvl="0"/>
              <a:t>10/07/2025</a:t>
            </a:fld>
            <a:endParaRPr lang="en-GB"/>
          </a:p>
        </p:txBody>
      </p:sp>
      <p:sp>
        <p:nvSpPr>
          <p:cNvPr id="5" name="Footer Placeholder 4">
            <a:extLst>
              <a:ext uri="{FF2B5EF4-FFF2-40B4-BE49-F238E27FC236}">
                <a16:creationId xmlns:a16="http://schemas.microsoft.com/office/drawing/2014/main" id="{F0D89739-19CD-2CA9-CB24-C9EED02FF97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A0956DF-F9CE-AA97-A78C-A91B016B3F8A}"/>
              </a:ext>
            </a:extLst>
          </p:cNvPr>
          <p:cNvSpPr txBox="1">
            <a:spLocks noGrp="1"/>
          </p:cNvSpPr>
          <p:nvPr>
            <p:ph type="sldNum" sz="quarter" idx="8"/>
          </p:nvPr>
        </p:nvSpPr>
        <p:spPr/>
        <p:txBody>
          <a:bodyPr/>
          <a:lstStyle>
            <a:lvl1pPr>
              <a:defRPr/>
            </a:lvl1pPr>
          </a:lstStyle>
          <a:p>
            <a:pPr lvl="0"/>
            <a:fld id="{8142E7AF-E0F1-43EE-A920-B1E0AD1EE1EA}" type="slidenum">
              <a:t>‹#›</a:t>
            </a:fld>
            <a:endParaRPr lang="en-GB"/>
          </a:p>
        </p:txBody>
      </p:sp>
    </p:spTree>
    <p:extLst>
      <p:ext uri="{BB962C8B-B14F-4D97-AF65-F5344CB8AC3E}">
        <p14:creationId xmlns:p14="http://schemas.microsoft.com/office/powerpoint/2010/main" val="38956511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C330-D321-04B8-9A9F-FDEA3B97265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CE5EE4D2-7AEA-33F0-1AEA-EBCEE2E6257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CCC3D-7476-9517-E203-1E3030078E25}"/>
              </a:ext>
            </a:extLst>
          </p:cNvPr>
          <p:cNvSpPr txBox="1">
            <a:spLocks noGrp="1"/>
          </p:cNvSpPr>
          <p:nvPr>
            <p:ph type="dt" sz="half" idx="7"/>
          </p:nvPr>
        </p:nvSpPr>
        <p:spPr/>
        <p:txBody>
          <a:bodyPr/>
          <a:lstStyle>
            <a:lvl1pPr>
              <a:defRPr/>
            </a:lvl1pPr>
          </a:lstStyle>
          <a:p>
            <a:pPr lvl="0"/>
            <a:fld id="{F8430B27-A8E2-47CC-90F7-ED791C57C5C8}" type="datetime1">
              <a:rPr lang="en-GB"/>
              <a:pPr lvl="0"/>
              <a:t>10/07/2025</a:t>
            </a:fld>
            <a:endParaRPr lang="en-GB"/>
          </a:p>
        </p:txBody>
      </p:sp>
      <p:sp>
        <p:nvSpPr>
          <p:cNvPr id="5" name="Footer Placeholder 4">
            <a:extLst>
              <a:ext uri="{FF2B5EF4-FFF2-40B4-BE49-F238E27FC236}">
                <a16:creationId xmlns:a16="http://schemas.microsoft.com/office/drawing/2014/main" id="{2B75F25A-3A82-2C29-F2D0-197B8B5743F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7E34901-BD96-5A7C-3DB7-49C6CB0204E2}"/>
              </a:ext>
            </a:extLst>
          </p:cNvPr>
          <p:cNvSpPr txBox="1">
            <a:spLocks noGrp="1"/>
          </p:cNvSpPr>
          <p:nvPr>
            <p:ph type="sldNum" sz="quarter" idx="8"/>
          </p:nvPr>
        </p:nvSpPr>
        <p:spPr/>
        <p:txBody>
          <a:bodyPr/>
          <a:lstStyle>
            <a:lvl1pPr>
              <a:defRPr/>
            </a:lvl1pPr>
          </a:lstStyle>
          <a:p>
            <a:pPr lvl="0"/>
            <a:fld id="{E694CCAE-80E9-4B3D-8E68-260BC4DBD4FF}" type="slidenum">
              <a:t>‹#›</a:t>
            </a:fld>
            <a:endParaRPr lang="en-GB"/>
          </a:p>
        </p:txBody>
      </p:sp>
    </p:spTree>
    <p:extLst>
      <p:ext uri="{BB962C8B-B14F-4D97-AF65-F5344CB8AC3E}">
        <p14:creationId xmlns:p14="http://schemas.microsoft.com/office/powerpoint/2010/main" val="402456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C4887-9956-7DA4-B2DC-DCE0A6DFA9B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CC08B98-F9E1-A09F-2752-1D95161DF02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0C8645-E874-66A9-4F6D-A9989B44C1E3}"/>
              </a:ext>
            </a:extLst>
          </p:cNvPr>
          <p:cNvSpPr txBox="1">
            <a:spLocks noGrp="1"/>
          </p:cNvSpPr>
          <p:nvPr>
            <p:ph type="dt" sz="half" idx="7"/>
          </p:nvPr>
        </p:nvSpPr>
        <p:spPr/>
        <p:txBody>
          <a:bodyPr/>
          <a:lstStyle>
            <a:lvl1pPr>
              <a:defRPr/>
            </a:lvl1pPr>
          </a:lstStyle>
          <a:p>
            <a:pPr lvl="0"/>
            <a:fld id="{DA942391-6687-4FC0-BDBC-00874CF6E46D}" type="datetime1">
              <a:rPr lang="en-GB"/>
              <a:pPr lvl="0"/>
              <a:t>10/07/2025</a:t>
            </a:fld>
            <a:endParaRPr lang="en-GB"/>
          </a:p>
        </p:txBody>
      </p:sp>
      <p:sp>
        <p:nvSpPr>
          <p:cNvPr id="5" name="Footer Placeholder 4">
            <a:extLst>
              <a:ext uri="{FF2B5EF4-FFF2-40B4-BE49-F238E27FC236}">
                <a16:creationId xmlns:a16="http://schemas.microsoft.com/office/drawing/2014/main" id="{0743A05A-AE68-C779-EFE2-17222941234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6DF366F-F4FE-0F96-E0D9-9D884448455E}"/>
              </a:ext>
            </a:extLst>
          </p:cNvPr>
          <p:cNvSpPr txBox="1">
            <a:spLocks noGrp="1"/>
          </p:cNvSpPr>
          <p:nvPr>
            <p:ph type="sldNum" sz="quarter" idx="8"/>
          </p:nvPr>
        </p:nvSpPr>
        <p:spPr/>
        <p:txBody>
          <a:bodyPr/>
          <a:lstStyle>
            <a:lvl1pPr>
              <a:defRPr/>
            </a:lvl1pPr>
          </a:lstStyle>
          <a:p>
            <a:pPr lvl="0"/>
            <a:fld id="{19450897-3A17-46AB-B003-899842F7863D}" type="slidenum">
              <a:t>‹#›</a:t>
            </a:fld>
            <a:endParaRPr lang="en-GB"/>
          </a:p>
        </p:txBody>
      </p:sp>
    </p:spTree>
    <p:extLst>
      <p:ext uri="{BB962C8B-B14F-4D97-AF65-F5344CB8AC3E}">
        <p14:creationId xmlns:p14="http://schemas.microsoft.com/office/powerpoint/2010/main" val="93438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46A3-89FE-2E6D-E61E-10B1EB4A000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ACDC6AC-B3FC-B5C1-C9CD-436A079D907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05BF69-D519-6FE1-BCF9-85F4A0FCDFBD}"/>
              </a:ext>
            </a:extLst>
          </p:cNvPr>
          <p:cNvSpPr txBox="1">
            <a:spLocks noGrp="1"/>
          </p:cNvSpPr>
          <p:nvPr>
            <p:ph type="dt" sz="half" idx="7"/>
          </p:nvPr>
        </p:nvSpPr>
        <p:spPr/>
        <p:txBody>
          <a:bodyPr/>
          <a:lstStyle>
            <a:lvl1pPr>
              <a:defRPr/>
            </a:lvl1pPr>
          </a:lstStyle>
          <a:p>
            <a:pPr lvl="0"/>
            <a:fld id="{B5B4B77A-E6D1-46C5-9730-74F2733ED8FB}" type="datetime1">
              <a:rPr lang="en-GB"/>
              <a:pPr lvl="0"/>
              <a:t>10/07/2025</a:t>
            </a:fld>
            <a:endParaRPr lang="en-GB"/>
          </a:p>
        </p:txBody>
      </p:sp>
      <p:sp>
        <p:nvSpPr>
          <p:cNvPr id="5" name="Footer Placeholder 4">
            <a:extLst>
              <a:ext uri="{FF2B5EF4-FFF2-40B4-BE49-F238E27FC236}">
                <a16:creationId xmlns:a16="http://schemas.microsoft.com/office/drawing/2014/main" id="{6ACE9429-443E-D440-49EE-8E340120E73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00AFED0-CE97-3BE5-2F47-65417EBACA8C}"/>
              </a:ext>
            </a:extLst>
          </p:cNvPr>
          <p:cNvSpPr txBox="1">
            <a:spLocks noGrp="1"/>
          </p:cNvSpPr>
          <p:nvPr>
            <p:ph type="sldNum" sz="quarter" idx="8"/>
          </p:nvPr>
        </p:nvSpPr>
        <p:spPr/>
        <p:txBody>
          <a:bodyPr/>
          <a:lstStyle>
            <a:lvl1pPr>
              <a:defRPr/>
            </a:lvl1pPr>
          </a:lstStyle>
          <a:p>
            <a:pPr lvl="0"/>
            <a:fld id="{956984BC-0EEC-4D84-9FAB-CE809C11EE2C}" type="slidenum">
              <a:t>‹#›</a:t>
            </a:fld>
            <a:endParaRPr lang="en-GB"/>
          </a:p>
        </p:txBody>
      </p:sp>
    </p:spTree>
    <p:extLst>
      <p:ext uri="{BB962C8B-B14F-4D97-AF65-F5344CB8AC3E}">
        <p14:creationId xmlns:p14="http://schemas.microsoft.com/office/powerpoint/2010/main" val="189808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4E35-6E31-842B-33D7-6BB4A0EC7DE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4E03393-238F-7DFC-33CA-ECAA97827FC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4C8B44D-C97C-80F5-FD7A-F3684285704A}"/>
              </a:ext>
            </a:extLst>
          </p:cNvPr>
          <p:cNvSpPr txBox="1">
            <a:spLocks noGrp="1"/>
          </p:cNvSpPr>
          <p:nvPr>
            <p:ph type="dt" sz="half" idx="7"/>
          </p:nvPr>
        </p:nvSpPr>
        <p:spPr/>
        <p:txBody>
          <a:bodyPr/>
          <a:lstStyle>
            <a:lvl1pPr>
              <a:defRPr/>
            </a:lvl1pPr>
          </a:lstStyle>
          <a:p>
            <a:pPr lvl="0"/>
            <a:fld id="{6CFC7C0A-4C8E-40F3-B359-AD6D37A6A95C}" type="datetime1">
              <a:rPr lang="en-GB"/>
              <a:pPr lvl="0"/>
              <a:t>10/07/2025</a:t>
            </a:fld>
            <a:endParaRPr lang="en-GB"/>
          </a:p>
        </p:txBody>
      </p:sp>
      <p:sp>
        <p:nvSpPr>
          <p:cNvPr id="5" name="Footer Placeholder 4">
            <a:extLst>
              <a:ext uri="{FF2B5EF4-FFF2-40B4-BE49-F238E27FC236}">
                <a16:creationId xmlns:a16="http://schemas.microsoft.com/office/drawing/2014/main" id="{E1875DE4-76BD-4FED-65BB-7EB7F585639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B0F783A-0223-6A47-5A12-52C42F357C1F}"/>
              </a:ext>
            </a:extLst>
          </p:cNvPr>
          <p:cNvSpPr txBox="1">
            <a:spLocks noGrp="1"/>
          </p:cNvSpPr>
          <p:nvPr>
            <p:ph type="sldNum" sz="quarter" idx="8"/>
          </p:nvPr>
        </p:nvSpPr>
        <p:spPr/>
        <p:txBody>
          <a:bodyPr/>
          <a:lstStyle>
            <a:lvl1pPr>
              <a:defRPr/>
            </a:lvl1pPr>
          </a:lstStyle>
          <a:p>
            <a:pPr lvl="0"/>
            <a:fld id="{B24F6B66-F0FD-44BE-8353-6CC8F52E2C42}" type="slidenum">
              <a:t>‹#›</a:t>
            </a:fld>
            <a:endParaRPr lang="en-GB"/>
          </a:p>
        </p:txBody>
      </p:sp>
    </p:spTree>
    <p:extLst>
      <p:ext uri="{BB962C8B-B14F-4D97-AF65-F5344CB8AC3E}">
        <p14:creationId xmlns:p14="http://schemas.microsoft.com/office/powerpoint/2010/main" val="94401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9800-53F8-D9AF-8141-A79D7D1C36B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5E71874-7344-0824-4804-2243B547F8D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79A14A-E7F8-4B4C-FBFB-7424F3ADD48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F8B54A-4CBB-EDAC-1B2D-0263C2C227D2}"/>
              </a:ext>
            </a:extLst>
          </p:cNvPr>
          <p:cNvSpPr txBox="1">
            <a:spLocks noGrp="1"/>
          </p:cNvSpPr>
          <p:nvPr>
            <p:ph type="dt" sz="half" idx="7"/>
          </p:nvPr>
        </p:nvSpPr>
        <p:spPr/>
        <p:txBody>
          <a:bodyPr/>
          <a:lstStyle>
            <a:lvl1pPr>
              <a:defRPr/>
            </a:lvl1pPr>
          </a:lstStyle>
          <a:p>
            <a:pPr lvl="0"/>
            <a:fld id="{FEC3EA9D-1E57-4ED9-A681-491D9CD6ABE8}" type="datetime1">
              <a:rPr lang="en-GB"/>
              <a:pPr lvl="0"/>
              <a:t>10/07/2025</a:t>
            </a:fld>
            <a:endParaRPr lang="en-GB"/>
          </a:p>
        </p:txBody>
      </p:sp>
      <p:sp>
        <p:nvSpPr>
          <p:cNvPr id="6" name="Footer Placeholder 5">
            <a:extLst>
              <a:ext uri="{FF2B5EF4-FFF2-40B4-BE49-F238E27FC236}">
                <a16:creationId xmlns:a16="http://schemas.microsoft.com/office/drawing/2014/main" id="{D4B96B0E-A0D0-EB35-74ED-3BF1591FF2B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2DDFE1D-6060-B0A2-64F6-5902F09AF5E1}"/>
              </a:ext>
            </a:extLst>
          </p:cNvPr>
          <p:cNvSpPr txBox="1">
            <a:spLocks noGrp="1"/>
          </p:cNvSpPr>
          <p:nvPr>
            <p:ph type="sldNum" sz="quarter" idx="8"/>
          </p:nvPr>
        </p:nvSpPr>
        <p:spPr/>
        <p:txBody>
          <a:bodyPr/>
          <a:lstStyle>
            <a:lvl1pPr>
              <a:defRPr/>
            </a:lvl1pPr>
          </a:lstStyle>
          <a:p>
            <a:pPr lvl="0"/>
            <a:fld id="{96094D30-2F6A-4712-83FD-4B3D31C9B258}" type="slidenum">
              <a:t>‹#›</a:t>
            </a:fld>
            <a:endParaRPr lang="en-GB"/>
          </a:p>
        </p:txBody>
      </p:sp>
    </p:spTree>
    <p:extLst>
      <p:ext uri="{BB962C8B-B14F-4D97-AF65-F5344CB8AC3E}">
        <p14:creationId xmlns:p14="http://schemas.microsoft.com/office/powerpoint/2010/main" val="305039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E3E0-DADC-1418-8A58-E3EA4205F0D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822004D-2420-F11F-84A9-DFB88FBA1CD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84C5140-68F6-DA1A-3EFB-AB5FAC67711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ABA4C-2833-671A-CD26-532542B84E4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9F2C8A9-DB87-B05F-1737-2AE92232040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FC2ACD-6BFF-B249-37A2-4C96C612B7ED}"/>
              </a:ext>
            </a:extLst>
          </p:cNvPr>
          <p:cNvSpPr txBox="1">
            <a:spLocks noGrp="1"/>
          </p:cNvSpPr>
          <p:nvPr>
            <p:ph type="dt" sz="half" idx="7"/>
          </p:nvPr>
        </p:nvSpPr>
        <p:spPr/>
        <p:txBody>
          <a:bodyPr/>
          <a:lstStyle>
            <a:lvl1pPr>
              <a:defRPr/>
            </a:lvl1pPr>
          </a:lstStyle>
          <a:p>
            <a:pPr lvl="0"/>
            <a:fld id="{107189CC-AE7E-4B7D-A8BC-E0AC1777F9A5}" type="datetime1">
              <a:rPr lang="en-GB"/>
              <a:pPr lvl="0"/>
              <a:t>10/07/2025</a:t>
            </a:fld>
            <a:endParaRPr lang="en-GB"/>
          </a:p>
        </p:txBody>
      </p:sp>
      <p:sp>
        <p:nvSpPr>
          <p:cNvPr id="8" name="Footer Placeholder 7">
            <a:extLst>
              <a:ext uri="{FF2B5EF4-FFF2-40B4-BE49-F238E27FC236}">
                <a16:creationId xmlns:a16="http://schemas.microsoft.com/office/drawing/2014/main" id="{A5293EA9-4644-2668-3BD4-6A02FFCECB2F}"/>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0B74FA74-54D6-5ADB-B7AF-CD107DFE7C69}"/>
              </a:ext>
            </a:extLst>
          </p:cNvPr>
          <p:cNvSpPr txBox="1">
            <a:spLocks noGrp="1"/>
          </p:cNvSpPr>
          <p:nvPr>
            <p:ph type="sldNum" sz="quarter" idx="8"/>
          </p:nvPr>
        </p:nvSpPr>
        <p:spPr/>
        <p:txBody>
          <a:bodyPr/>
          <a:lstStyle>
            <a:lvl1pPr>
              <a:defRPr/>
            </a:lvl1pPr>
          </a:lstStyle>
          <a:p>
            <a:pPr lvl="0"/>
            <a:fld id="{A9B3A215-A7C2-4A8B-A07A-3CA29DE5ED4F}" type="slidenum">
              <a:t>‹#›</a:t>
            </a:fld>
            <a:endParaRPr lang="en-GB"/>
          </a:p>
        </p:txBody>
      </p:sp>
    </p:spTree>
    <p:extLst>
      <p:ext uri="{BB962C8B-B14F-4D97-AF65-F5344CB8AC3E}">
        <p14:creationId xmlns:p14="http://schemas.microsoft.com/office/powerpoint/2010/main" val="372751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68D1-4A4E-2C52-C630-FB0F7CD24EA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1BAEC084-7571-0444-C43E-7E5C8FFCF278}"/>
              </a:ext>
            </a:extLst>
          </p:cNvPr>
          <p:cNvSpPr txBox="1">
            <a:spLocks noGrp="1"/>
          </p:cNvSpPr>
          <p:nvPr>
            <p:ph type="dt" sz="half" idx="7"/>
          </p:nvPr>
        </p:nvSpPr>
        <p:spPr/>
        <p:txBody>
          <a:bodyPr/>
          <a:lstStyle>
            <a:lvl1pPr>
              <a:defRPr/>
            </a:lvl1pPr>
          </a:lstStyle>
          <a:p>
            <a:pPr lvl="0"/>
            <a:fld id="{7405B111-7088-4D3C-A13A-D07B0476D94E}" type="datetime1">
              <a:rPr lang="en-GB"/>
              <a:pPr lvl="0"/>
              <a:t>10/07/2025</a:t>
            </a:fld>
            <a:endParaRPr lang="en-GB"/>
          </a:p>
        </p:txBody>
      </p:sp>
      <p:sp>
        <p:nvSpPr>
          <p:cNvPr id="4" name="Footer Placeholder 3">
            <a:extLst>
              <a:ext uri="{FF2B5EF4-FFF2-40B4-BE49-F238E27FC236}">
                <a16:creationId xmlns:a16="http://schemas.microsoft.com/office/drawing/2014/main" id="{E56A4601-E98E-01A7-F692-CFC28ECF7498}"/>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BE07BA53-D3DB-92ED-0ABA-F12EF2DF29EE}"/>
              </a:ext>
            </a:extLst>
          </p:cNvPr>
          <p:cNvSpPr txBox="1">
            <a:spLocks noGrp="1"/>
          </p:cNvSpPr>
          <p:nvPr>
            <p:ph type="sldNum" sz="quarter" idx="8"/>
          </p:nvPr>
        </p:nvSpPr>
        <p:spPr/>
        <p:txBody>
          <a:bodyPr/>
          <a:lstStyle>
            <a:lvl1pPr>
              <a:defRPr/>
            </a:lvl1pPr>
          </a:lstStyle>
          <a:p>
            <a:pPr lvl="0"/>
            <a:fld id="{B9C20C59-B535-4DC3-B77B-C57DBFAB119B}" type="slidenum">
              <a:t>‹#›</a:t>
            </a:fld>
            <a:endParaRPr lang="en-GB"/>
          </a:p>
        </p:txBody>
      </p:sp>
    </p:spTree>
    <p:extLst>
      <p:ext uri="{BB962C8B-B14F-4D97-AF65-F5344CB8AC3E}">
        <p14:creationId xmlns:p14="http://schemas.microsoft.com/office/powerpoint/2010/main" val="320550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4A78AA-CB73-63EF-47EA-20DBD4A49BFA}"/>
              </a:ext>
            </a:extLst>
          </p:cNvPr>
          <p:cNvSpPr txBox="1">
            <a:spLocks noGrp="1"/>
          </p:cNvSpPr>
          <p:nvPr>
            <p:ph type="dt" sz="half" idx="7"/>
          </p:nvPr>
        </p:nvSpPr>
        <p:spPr/>
        <p:txBody>
          <a:bodyPr/>
          <a:lstStyle>
            <a:lvl1pPr>
              <a:defRPr/>
            </a:lvl1pPr>
          </a:lstStyle>
          <a:p>
            <a:pPr lvl="0"/>
            <a:fld id="{843ADEA3-4C21-44FD-B017-ED8A00572AE4}" type="datetime1">
              <a:rPr lang="en-GB"/>
              <a:pPr lvl="0"/>
              <a:t>10/07/2025</a:t>
            </a:fld>
            <a:endParaRPr lang="en-GB"/>
          </a:p>
        </p:txBody>
      </p:sp>
      <p:sp>
        <p:nvSpPr>
          <p:cNvPr id="3" name="Footer Placeholder 2">
            <a:extLst>
              <a:ext uri="{FF2B5EF4-FFF2-40B4-BE49-F238E27FC236}">
                <a16:creationId xmlns:a16="http://schemas.microsoft.com/office/drawing/2014/main" id="{C8E85ACC-A8AE-2A38-4D42-74F44179EA64}"/>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2A77EB4-3BEE-B552-DF65-54194548A071}"/>
              </a:ext>
            </a:extLst>
          </p:cNvPr>
          <p:cNvSpPr txBox="1">
            <a:spLocks noGrp="1"/>
          </p:cNvSpPr>
          <p:nvPr>
            <p:ph type="sldNum" sz="quarter" idx="8"/>
          </p:nvPr>
        </p:nvSpPr>
        <p:spPr/>
        <p:txBody>
          <a:bodyPr/>
          <a:lstStyle>
            <a:lvl1pPr>
              <a:defRPr/>
            </a:lvl1pPr>
          </a:lstStyle>
          <a:p>
            <a:pPr lvl="0"/>
            <a:fld id="{09163709-8B1C-42C3-AAAD-9F5DB4F52AB6}" type="slidenum">
              <a:t>‹#›</a:t>
            </a:fld>
            <a:endParaRPr lang="en-GB"/>
          </a:p>
        </p:txBody>
      </p:sp>
    </p:spTree>
    <p:extLst>
      <p:ext uri="{BB962C8B-B14F-4D97-AF65-F5344CB8AC3E}">
        <p14:creationId xmlns:p14="http://schemas.microsoft.com/office/powerpoint/2010/main" val="384543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2CC0-D0ED-4021-5DE1-1B428F2EA3A1}"/>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A8C5920-E34C-C951-25B7-869D5DFB137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EAEEE2-71BF-FAF3-68E4-3A2B76A54D3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692276E-36A3-CD81-3F50-0C5578605264}"/>
              </a:ext>
            </a:extLst>
          </p:cNvPr>
          <p:cNvSpPr txBox="1">
            <a:spLocks noGrp="1"/>
          </p:cNvSpPr>
          <p:nvPr>
            <p:ph type="dt" sz="half" idx="7"/>
          </p:nvPr>
        </p:nvSpPr>
        <p:spPr/>
        <p:txBody>
          <a:bodyPr/>
          <a:lstStyle>
            <a:lvl1pPr>
              <a:defRPr/>
            </a:lvl1pPr>
          </a:lstStyle>
          <a:p>
            <a:pPr lvl="0"/>
            <a:fld id="{2855DC22-A97C-493E-B54C-604FCEFE2C14}" type="datetime1">
              <a:rPr lang="en-GB"/>
              <a:pPr lvl="0"/>
              <a:t>10/07/2025</a:t>
            </a:fld>
            <a:endParaRPr lang="en-GB"/>
          </a:p>
        </p:txBody>
      </p:sp>
      <p:sp>
        <p:nvSpPr>
          <p:cNvPr id="6" name="Footer Placeholder 5">
            <a:extLst>
              <a:ext uri="{FF2B5EF4-FFF2-40B4-BE49-F238E27FC236}">
                <a16:creationId xmlns:a16="http://schemas.microsoft.com/office/drawing/2014/main" id="{F02A34A8-1FE2-1BD4-46E8-2BB0BA29F03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0303599-93FA-8B0F-72E1-6B225DD30D69}"/>
              </a:ext>
            </a:extLst>
          </p:cNvPr>
          <p:cNvSpPr txBox="1">
            <a:spLocks noGrp="1"/>
          </p:cNvSpPr>
          <p:nvPr>
            <p:ph type="sldNum" sz="quarter" idx="8"/>
          </p:nvPr>
        </p:nvSpPr>
        <p:spPr/>
        <p:txBody>
          <a:bodyPr/>
          <a:lstStyle>
            <a:lvl1pPr>
              <a:defRPr/>
            </a:lvl1pPr>
          </a:lstStyle>
          <a:p>
            <a:pPr lvl="0"/>
            <a:fld id="{C28E9D62-3170-4645-A345-FD9FFFBF1DD0}" type="slidenum">
              <a:t>‹#›</a:t>
            </a:fld>
            <a:endParaRPr lang="en-GB"/>
          </a:p>
        </p:txBody>
      </p:sp>
    </p:spTree>
    <p:extLst>
      <p:ext uri="{BB962C8B-B14F-4D97-AF65-F5344CB8AC3E}">
        <p14:creationId xmlns:p14="http://schemas.microsoft.com/office/powerpoint/2010/main" val="222514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F77B-D1AA-CD7E-4C8F-59FAEFDB3B1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72BF084-33AF-7477-4CA2-541179A0B3DE}"/>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0D94C9A0-C9DF-34C8-1EAB-AD9CA90BAF0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80DF7EB3-ADEE-4437-D5A9-8822C4DBC8C5}"/>
              </a:ext>
            </a:extLst>
          </p:cNvPr>
          <p:cNvSpPr txBox="1">
            <a:spLocks noGrp="1"/>
          </p:cNvSpPr>
          <p:nvPr>
            <p:ph type="dt" sz="half" idx="7"/>
          </p:nvPr>
        </p:nvSpPr>
        <p:spPr/>
        <p:txBody>
          <a:bodyPr/>
          <a:lstStyle>
            <a:lvl1pPr>
              <a:defRPr/>
            </a:lvl1pPr>
          </a:lstStyle>
          <a:p>
            <a:pPr lvl="0"/>
            <a:fld id="{A07082E3-FBFB-4682-ADF8-6F3306AC81D2}" type="datetime1">
              <a:rPr lang="en-GB"/>
              <a:pPr lvl="0"/>
              <a:t>10/07/2025</a:t>
            </a:fld>
            <a:endParaRPr lang="en-GB"/>
          </a:p>
        </p:txBody>
      </p:sp>
      <p:sp>
        <p:nvSpPr>
          <p:cNvPr id="6" name="Footer Placeholder 5">
            <a:extLst>
              <a:ext uri="{FF2B5EF4-FFF2-40B4-BE49-F238E27FC236}">
                <a16:creationId xmlns:a16="http://schemas.microsoft.com/office/drawing/2014/main" id="{019C4B08-3647-7C22-D46C-6285076D947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2206044-881A-60E1-24E0-6EEA6F1652D8}"/>
              </a:ext>
            </a:extLst>
          </p:cNvPr>
          <p:cNvSpPr txBox="1">
            <a:spLocks noGrp="1"/>
          </p:cNvSpPr>
          <p:nvPr>
            <p:ph type="sldNum" sz="quarter" idx="8"/>
          </p:nvPr>
        </p:nvSpPr>
        <p:spPr/>
        <p:txBody>
          <a:bodyPr/>
          <a:lstStyle>
            <a:lvl1pPr>
              <a:defRPr/>
            </a:lvl1pPr>
          </a:lstStyle>
          <a:p>
            <a:pPr lvl="0"/>
            <a:fld id="{248C240A-9E69-4CBD-A8D3-7222F12A95EC}" type="slidenum">
              <a:t>‹#›</a:t>
            </a:fld>
            <a:endParaRPr lang="en-GB"/>
          </a:p>
        </p:txBody>
      </p:sp>
    </p:spTree>
    <p:extLst>
      <p:ext uri="{BB962C8B-B14F-4D97-AF65-F5344CB8AC3E}">
        <p14:creationId xmlns:p14="http://schemas.microsoft.com/office/powerpoint/2010/main" val="215613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C85CF-1130-04F3-9E4C-AC582A04304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B5E86A5-C9B1-B9EC-F598-0BE0908629A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24B64-86C0-7811-F8D4-5F4293D4A3A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B0C4A05-C312-49C0-9C7D-034FF2EB0934}" type="datetime1">
              <a:rPr lang="en-GB"/>
              <a:pPr lvl="0"/>
              <a:t>10/07/2025</a:t>
            </a:fld>
            <a:endParaRPr lang="en-GB"/>
          </a:p>
        </p:txBody>
      </p:sp>
      <p:sp>
        <p:nvSpPr>
          <p:cNvPr id="5" name="Footer Placeholder 4">
            <a:extLst>
              <a:ext uri="{FF2B5EF4-FFF2-40B4-BE49-F238E27FC236}">
                <a16:creationId xmlns:a16="http://schemas.microsoft.com/office/drawing/2014/main" id="{DF2CE4E3-70EE-53CA-0D6D-0537350BAB1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F5B9137D-92E2-A6F7-4E00-F7237B47C7B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97A2382-BC40-4ECD-865C-7028FB64932F}"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youtube.com/watch?v=R-hZ2CxQPoE"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50977CF3-DCED-F197-DC41-98B7BBBAEF6B}"/>
              </a:ext>
            </a:extLst>
          </p:cNvPr>
          <p:cNvSpPr/>
          <p:nvPr/>
        </p:nvSpPr>
        <p:spPr>
          <a:xfrm>
            <a:off x="0" y="167490"/>
            <a:ext cx="9577489" cy="540392"/>
          </a:xfrm>
          <a:prstGeom prst="rect">
            <a:avLst/>
          </a:prstGeom>
          <a:solidFill>
            <a:srgbClr val="00B0F0"/>
          </a:solidFill>
          <a:ln w="12701"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3" name="Picture 8">
            <a:extLst>
              <a:ext uri="{FF2B5EF4-FFF2-40B4-BE49-F238E27FC236}">
                <a16:creationId xmlns:a16="http://schemas.microsoft.com/office/drawing/2014/main" id="{F60495AC-498E-A4DF-6CE9-1F42401B31E7}"/>
              </a:ext>
            </a:extLst>
          </p:cNvPr>
          <p:cNvPicPr>
            <a:picLocks noChangeAspect="1"/>
          </p:cNvPicPr>
          <p:nvPr/>
        </p:nvPicPr>
        <p:blipFill>
          <a:blip r:embed="rId2"/>
          <a:stretch>
            <a:fillRect/>
          </a:stretch>
        </p:blipFill>
        <p:spPr>
          <a:xfrm>
            <a:off x="9575706" y="0"/>
            <a:ext cx="2616290" cy="1736262"/>
          </a:xfrm>
          <a:prstGeom prst="rect">
            <a:avLst/>
          </a:prstGeom>
          <a:noFill/>
          <a:ln cap="flat">
            <a:noFill/>
          </a:ln>
        </p:spPr>
      </p:pic>
      <p:pic>
        <p:nvPicPr>
          <p:cNvPr id="4" name="Picture 10">
            <a:extLst>
              <a:ext uri="{FF2B5EF4-FFF2-40B4-BE49-F238E27FC236}">
                <a16:creationId xmlns:a16="http://schemas.microsoft.com/office/drawing/2014/main" id="{850FBC2E-D5FC-3C89-E35E-B07142217F49}"/>
              </a:ext>
            </a:extLst>
          </p:cNvPr>
          <p:cNvPicPr>
            <a:picLocks noChangeAspect="1"/>
          </p:cNvPicPr>
          <p:nvPr/>
        </p:nvPicPr>
        <p:blipFill>
          <a:blip r:embed="rId3"/>
          <a:stretch>
            <a:fillRect/>
          </a:stretch>
        </p:blipFill>
        <p:spPr>
          <a:xfrm>
            <a:off x="9577489" y="4719995"/>
            <a:ext cx="2616290" cy="2138004"/>
          </a:xfrm>
          <a:prstGeom prst="rect">
            <a:avLst/>
          </a:prstGeom>
          <a:noFill/>
          <a:ln cap="flat">
            <a:noFill/>
          </a:ln>
        </p:spPr>
      </p:pic>
      <p:pic>
        <p:nvPicPr>
          <p:cNvPr id="5" name="Picture 12">
            <a:extLst>
              <a:ext uri="{FF2B5EF4-FFF2-40B4-BE49-F238E27FC236}">
                <a16:creationId xmlns:a16="http://schemas.microsoft.com/office/drawing/2014/main" id="{4C96EF30-59F9-3AA2-0E62-99B3441F9559}"/>
              </a:ext>
            </a:extLst>
          </p:cNvPr>
          <p:cNvPicPr>
            <a:picLocks noChangeAspect="1"/>
          </p:cNvPicPr>
          <p:nvPr/>
        </p:nvPicPr>
        <p:blipFill>
          <a:blip r:embed="rId4"/>
          <a:stretch>
            <a:fillRect/>
          </a:stretch>
        </p:blipFill>
        <p:spPr>
          <a:xfrm>
            <a:off x="9572158" y="3416765"/>
            <a:ext cx="2619847" cy="1351309"/>
          </a:xfrm>
          <a:prstGeom prst="rect">
            <a:avLst/>
          </a:prstGeom>
          <a:noFill/>
          <a:ln cap="flat">
            <a:noFill/>
          </a:ln>
        </p:spPr>
      </p:pic>
      <p:sp>
        <p:nvSpPr>
          <p:cNvPr id="6" name="TextBox 13">
            <a:extLst>
              <a:ext uri="{FF2B5EF4-FFF2-40B4-BE49-F238E27FC236}">
                <a16:creationId xmlns:a16="http://schemas.microsoft.com/office/drawing/2014/main" id="{79E46694-6532-7BA8-12A4-C3AE4A072543}"/>
              </a:ext>
            </a:extLst>
          </p:cNvPr>
          <p:cNvSpPr txBox="1"/>
          <p:nvPr/>
        </p:nvSpPr>
        <p:spPr>
          <a:xfrm>
            <a:off x="161163" y="83749"/>
            <a:ext cx="6960357"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000000"/>
                </a:solidFill>
                <a:uFillTx/>
                <a:latin typeface="Stencil" pitchFamily="82"/>
              </a:rPr>
              <a:t>YEAR 8 ART - Still Life</a:t>
            </a:r>
          </a:p>
        </p:txBody>
      </p:sp>
      <p:pic>
        <p:nvPicPr>
          <p:cNvPr id="7" name="Picture 25">
            <a:extLst>
              <a:ext uri="{FF2B5EF4-FFF2-40B4-BE49-F238E27FC236}">
                <a16:creationId xmlns:a16="http://schemas.microsoft.com/office/drawing/2014/main" id="{6F297095-4D7B-0DBE-DA88-2FEFE5C7B673}"/>
              </a:ext>
            </a:extLst>
          </p:cNvPr>
          <p:cNvPicPr>
            <a:picLocks noChangeAspect="1"/>
          </p:cNvPicPr>
          <p:nvPr/>
        </p:nvPicPr>
        <p:blipFill>
          <a:blip r:embed="rId5"/>
          <a:stretch>
            <a:fillRect/>
          </a:stretch>
        </p:blipFill>
        <p:spPr>
          <a:xfrm>
            <a:off x="9570375" y="1736262"/>
            <a:ext cx="2616290" cy="1680493"/>
          </a:xfrm>
          <a:prstGeom prst="rect">
            <a:avLst/>
          </a:prstGeom>
          <a:noFill/>
          <a:ln cap="flat">
            <a:noFill/>
          </a:ln>
        </p:spPr>
      </p:pic>
      <p:sp>
        <p:nvSpPr>
          <p:cNvPr id="8" name="TextBox 1">
            <a:extLst>
              <a:ext uri="{FF2B5EF4-FFF2-40B4-BE49-F238E27FC236}">
                <a16:creationId xmlns:a16="http://schemas.microsoft.com/office/drawing/2014/main" id="{F4A2C808-9B76-3CAF-44B5-2205DD5AF806}"/>
              </a:ext>
            </a:extLst>
          </p:cNvPr>
          <p:cNvSpPr txBox="1"/>
          <p:nvPr/>
        </p:nvSpPr>
        <p:spPr>
          <a:xfrm>
            <a:off x="352574" y="959123"/>
            <a:ext cx="8872331" cy="55091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a:solidFill>
                  <a:srgbClr val="000000"/>
                </a:solidFill>
                <a:uFillTx/>
                <a:latin typeface="Calibri"/>
              </a:rPr>
              <a:t>DO IT NOW.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000000"/>
                </a:solidFill>
                <a:uFillTx/>
                <a:latin typeface="Calibri"/>
              </a:rPr>
              <a:t>What is a still life?</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Spend 5 minutes researching on the internet and find out what a still life is.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Look at lots of different examples of still life art. What objects are used? Do they have a theme? What materials have been used to create them?</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Can you spot  the names of any artists that produce still life 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pic>
        <p:nvPicPr>
          <p:cNvPr id="2" name="Picture 2" descr="Still Life Paintings and Drawings Explained — Art is Fun">
            <a:extLst>
              <a:ext uri="{FF2B5EF4-FFF2-40B4-BE49-F238E27FC236}">
                <a16:creationId xmlns:a16="http://schemas.microsoft.com/office/drawing/2014/main" id="{CCD14453-3C25-D8E4-24D0-C144F93818B2}"/>
              </a:ext>
            </a:extLst>
          </p:cNvPr>
          <p:cNvPicPr>
            <a:picLocks noChangeAspect="1"/>
          </p:cNvPicPr>
          <p:nvPr/>
        </p:nvPicPr>
        <p:blipFill>
          <a:blip r:embed="rId2"/>
          <a:srcRect/>
          <a:stretch>
            <a:fillRect/>
          </a:stretch>
        </p:blipFill>
        <p:spPr>
          <a:xfrm>
            <a:off x="41276" y="76196"/>
            <a:ext cx="4273548" cy="3073398"/>
          </a:xfrm>
          <a:prstGeom prst="rect">
            <a:avLst/>
          </a:prstGeom>
          <a:noFill/>
          <a:ln cap="flat">
            <a:noFill/>
          </a:ln>
        </p:spPr>
      </p:pic>
      <p:pic>
        <p:nvPicPr>
          <p:cNvPr id="3" name="Picture 4" descr="What is a Still Life? (Drawing and Painting)">
            <a:extLst>
              <a:ext uri="{FF2B5EF4-FFF2-40B4-BE49-F238E27FC236}">
                <a16:creationId xmlns:a16="http://schemas.microsoft.com/office/drawing/2014/main" id="{25843750-3B99-165A-7116-B0AF3F645F31}"/>
              </a:ext>
            </a:extLst>
          </p:cNvPr>
          <p:cNvPicPr>
            <a:picLocks noChangeAspect="1"/>
          </p:cNvPicPr>
          <p:nvPr/>
        </p:nvPicPr>
        <p:blipFill>
          <a:blip r:embed="rId3"/>
          <a:srcRect/>
          <a:stretch>
            <a:fillRect/>
          </a:stretch>
        </p:blipFill>
        <p:spPr>
          <a:xfrm>
            <a:off x="41276" y="3232147"/>
            <a:ext cx="4273548" cy="3565529"/>
          </a:xfrm>
          <a:prstGeom prst="rect">
            <a:avLst/>
          </a:prstGeom>
          <a:noFill/>
          <a:ln cap="flat">
            <a:noFill/>
          </a:ln>
        </p:spPr>
      </p:pic>
      <p:pic>
        <p:nvPicPr>
          <p:cNvPr id="4" name="Picture 6" descr="Still Life Painting And How It's Survived Thousands Of Years">
            <a:extLst>
              <a:ext uri="{FF2B5EF4-FFF2-40B4-BE49-F238E27FC236}">
                <a16:creationId xmlns:a16="http://schemas.microsoft.com/office/drawing/2014/main" id="{C4BC1126-9FFF-4584-D533-BA3E6162A3BE}"/>
              </a:ext>
            </a:extLst>
          </p:cNvPr>
          <p:cNvPicPr>
            <a:picLocks noChangeAspect="1"/>
          </p:cNvPicPr>
          <p:nvPr/>
        </p:nvPicPr>
        <p:blipFill>
          <a:blip r:embed="rId4"/>
          <a:srcRect/>
          <a:stretch>
            <a:fillRect/>
          </a:stretch>
        </p:blipFill>
        <p:spPr>
          <a:xfrm>
            <a:off x="4397377" y="76196"/>
            <a:ext cx="3716341" cy="2946397"/>
          </a:xfrm>
          <a:prstGeom prst="rect">
            <a:avLst/>
          </a:prstGeom>
          <a:noFill/>
          <a:ln cap="flat">
            <a:noFill/>
          </a:ln>
        </p:spPr>
      </p:pic>
      <p:pic>
        <p:nvPicPr>
          <p:cNvPr id="5" name="Picture 8" descr="Free Collector's Guide to Still Life Paintings">
            <a:extLst>
              <a:ext uri="{FF2B5EF4-FFF2-40B4-BE49-F238E27FC236}">
                <a16:creationId xmlns:a16="http://schemas.microsoft.com/office/drawing/2014/main" id="{3B383577-F728-933B-2744-30A35E2065A2}"/>
              </a:ext>
            </a:extLst>
          </p:cNvPr>
          <p:cNvPicPr>
            <a:picLocks noChangeAspect="1"/>
          </p:cNvPicPr>
          <p:nvPr/>
        </p:nvPicPr>
        <p:blipFill>
          <a:blip r:embed="rId5"/>
          <a:srcRect/>
          <a:stretch>
            <a:fillRect/>
          </a:stretch>
        </p:blipFill>
        <p:spPr>
          <a:xfrm>
            <a:off x="10234614" y="4875215"/>
            <a:ext cx="1916116" cy="1922461"/>
          </a:xfrm>
          <a:prstGeom prst="rect">
            <a:avLst/>
          </a:prstGeom>
          <a:noFill/>
          <a:ln cap="flat">
            <a:noFill/>
          </a:ln>
        </p:spPr>
      </p:pic>
      <p:pic>
        <p:nvPicPr>
          <p:cNvPr id="6" name="Picture 10" descr="November 16th Mo Teeuw - Still Life in Oil - NETWORK ARTS">
            <a:extLst>
              <a:ext uri="{FF2B5EF4-FFF2-40B4-BE49-F238E27FC236}">
                <a16:creationId xmlns:a16="http://schemas.microsoft.com/office/drawing/2014/main" id="{152EE902-E43A-1AB9-967C-F830DAD47BDD}"/>
              </a:ext>
            </a:extLst>
          </p:cNvPr>
          <p:cNvPicPr>
            <a:picLocks noChangeAspect="1"/>
          </p:cNvPicPr>
          <p:nvPr/>
        </p:nvPicPr>
        <p:blipFill>
          <a:blip r:embed="rId6"/>
          <a:srcRect/>
          <a:stretch>
            <a:fillRect/>
          </a:stretch>
        </p:blipFill>
        <p:spPr>
          <a:xfrm>
            <a:off x="8196260" y="4875215"/>
            <a:ext cx="1955801" cy="1922461"/>
          </a:xfrm>
          <a:prstGeom prst="rect">
            <a:avLst/>
          </a:prstGeom>
          <a:noFill/>
          <a:ln cap="flat">
            <a:noFill/>
          </a:ln>
        </p:spPr>
      </p:pic>
      <p:pic>
        <p:nvPicPr>
          <p:cNvPr id="7" name="Picture 12" descr="Chapter 2: Traditional Still Life with Varvara Harmon - The Art of ...">
            <a:extLst>
              <a:ext uri="{FF2B5EF4-FFF2-40B4-BE49-F238E27FC236}">
                <a16:creationId xmlns:a16="http://schemas.microsoft.com/office/drawing/2014/main" id="{8F2154F5-5728-DD18-5C82-84D1FF8B00B8}"/>
              </a:ext>
            </a:extLst>
          </p:cNvPr>
          <p:cNvPicPr>
            <a:picLocks noChangeAspect="1"/>
          </p:cNvPicPr>
          <p:nvPr/>
        </p:nvPicPr>
        <p:blipFill>
          <a:blip r:embed="rId7"/>
          <a:srcRect/>
          <a:stretch>
            <a:fillRect/>
          </a:stretch>
        </p:blipFill>
        <p:spPr>
          <a:xfrm>
            <a:off x="8196260" y="76196"/>
            <a:ext cx="3954459" cy="4718047"/>
          </a:xfrm>
          <a:prstGeom prst="rect">
            <a:avLst/>
          </a:prstGeom>
          <a:noFill/>
          <a:ln cap="flat">
            <a:noFill/>
          </a:ln>
        </p:spPr>
      </p:pic>
      <p:pic>
        <p:nvPicPr>
          <p:cNvPr id="8" name="Picture 14" descr="Still Life #12 | Smithsonian American Art Museum">
            <a:extLst>
              <a:ext uri="{FF2B5EF4-FFF2-40B4-BE49-F238E27FC236}">
                <a16:creationId xmlns:a16="http://schemas.microsoft.com/office/drawing/2014/main" id="{E3A6775D-4177-834C-8A39-4BB3926F3B69}"/>
              </a:ext>
            </a:extLst>
          </p:cNvPr>
          <p:cNvPicPr>
            <a:picLocks noChangeAspect="1"/>
          </p:cNvPicPr>
          <p:nvPr/>
        </p:nvPicPr>
        <p:blipFill>
          <a:blip r:embed="rId8"/>
          <a:srcRect/>
          <a:stretch>
            <a:fillRect/>
          </a:stretch>
        </p:blipFill>
        <p:spPr>
          <a:xfrm>
            <a:off x="4397377" y="3105146"/>
            <a:ext cx="3716341" cy="3692520"/>
          </a:xfrm>
          <a:prstGeom prst="rect">
            <a:avLst/>
          </a:prstGeom>
          <a:noFill/>
          <a:ln cap="flat">
            <a:noFill/>
          </a:ln>
        </p:spPr>
      </p:pic>
      <p:sp>
        <p:nvSpPr>
          <p:cNvPr id="9" name="Rectangle: Rounded Corners 10">
            <a:extLst>
              <a:ext uri="{FF2B5EF4-FFF2-40B4-BE49-F238E27FC236}">
                <a16:creationId xmlns:a16="http://schemas.microsoft.com/office/drawing/2014/main" id="{33E291A5-0916-E8BB-F15D-3C32DE4747A6}"/>
              </a:ext>
            </a:extLst>
          </p:cNvPr>
          <p:cNvSpPr/>
          <p:nvPr/>
        </p:nvSpPr>
        <p:spPr>
          <a:xfrm>
            <a:off x="82552" y="2533116"/>
            <a:ext cx="4314825" cy="61648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Calibri"/>
              </a:rPr>
              <a:t>Examples of still life..</a:t>
            </a:r>
            <a:r>
              <a:rPr lang="en-GB" sz="2000" b="1" i="0" u="none" strike="noStrike" kern="1200" cap="none" spc="0" baseline="0">
                <a:solidFill>
                  <a:srgbClr val="FFFFFF"/>
                </a:solidFill>
                <a:uFillTx/>
                <a:latin typeface="Calibr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2" descr="Still Life Inspiration Sheet | Teaching Resources">
            <a:extLst>
              <a:ext uri="{FF2B5EF4-FFF2-40B4-BE49-F238E27FC236}">
                <a16:creationId xmlns:a16="http://schemas.microsoft.com/office/drawing/2014/main" id="{44F544FE-1F5B-BE5C-716A-D3DE3B9CD3C5}"/>
              </a:ext>
            </a:extLst>
          </p:cNvPr>
          <p:cNvPicPr>
            <a:picLocks noChangeAspect="1"/>
          </p:cNvPicPr>
          <p:nvPr/>
        </p:nvPicPr>
        <p:blipFill>
          <a:blip r:embed="rId2"/>
          <a:srcRect l="2800" t="3517" r="3167" b="8833"/>
          <a:stretch>
            <a:fillRect/>
          </a:stretch>
        </p:blipFill>
        <p:spPr>
          <a:xfrm>
            <a:off x="119265" y="993916"/>
            <a:ext cx="7871795" cy="5194852"/>
          </a:xfrm>
          <a:prstGeom prst="rect">
            <a:avLst/>
          </a:prstGeom>
          <a:noFill/>
          <a:ln cap="flat">
            <a:noFill/>
          </a:ln>
          <a:effectLst>
            <a:outerShdw dir="16200000" algn="tl">
              <a:srgbClr val="000000">
                <a:alpha val="70000"/>
              </a:srgbClr>
            </a:outerShdw>
          </a:effectLst>
        </p:spPr>
      </p:pic>
      <p:sp>
        <p:nvSpPr>
          <p:cNvPr id="3" name="Rectangle: Rounded Corners 4">
            <a:extLst>
              <a:ext uri="{FF2B5EF4-FFF2-40B4-BE49-F238E27FC236}">
                <a16:creationId xmlns:a16="http://schemas.microsoft.com/office/drawing/2014/main" id="{2C0945AC-EDD1-C015-DD39-E3667F7558DF}"/>
              </a:ext>
            </a:extLst>
          </p:cNvPr>
          <p:cNvSpPr/>
          <p:nvPr/>
        </p:nvSpPr>
        <p:spPr>
          <a:xfrm>
            <a:off x="119265" y="212031"/>
            <a:ext cx="6851370" cy="4240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Drawing your own still life - collecting your objects.</a:t>
            </a:r>
            <a:r>
              <a:rPr lang="en-GB" sz="1800" b="0" i="0" u="none" strike="noStrike" kern="1200" cap="none" spc="0" baseline="0">
                <a:solidFill>
                  <a:srgbClr val="FFFFFF"/>
                </a:solidFill>
                <a:uFillTx/>
                <a:latin typeface="Calibri"/>
              </a:rPr>
              <a:t>.</a:t>
            </a:r>
          </a:p>
        </p:txBody>
      </p:sp>
      <p:sp>
        <p:nvSpPr>
          <p:cNvPr id="4" name="Rectangle: Rounded Corners 3">
            <a:extLst>
              <a:ext uri="{FF2B5EF4-FFF2-40B4-BE49-F238E27FC236}">
                <a16:creationId xmlns:a16="http://schemas.microsoft.com/office/drawing/2014/main" id="{D3901763-C19A-B540-0397-E17D5A7F5052}"/>
              </a:ext>
            </a:extLst>
          </p:cNvPr>
          <p:cNvSpPr/>
          <p:nvPr/>
        </p:nvSpPr>
        <p:spPr>
          <a:xfrm>
            <a:off x="8269358" y="487018"/>
            <a:ext cx="3578083" cy="588396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FFFF"/>
                </a:solidFill>
                <a:uFillTx/>
                <a:latin typeface="Calibri"/>
              </a:rPr>
              <a:t>Today you are going to produce your own still life composition. You will need to collect 3 or 4 objects from around the house – natural or manmade and arrange them in a composition on a clear surface. A white piece of paper is a good surface as you will be able to see the shapes and shadows well. Here are some ideas of themes or objects to collect, you can make it as difficult or simple as you like but remember you are going to have to draw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FCBA5E5-2ED7-F7A7-DBAA-145654F39C9E}"/>
              </a:ext>
            </a:extLst>
          </p:cNvPr>
          <p:cNvSpPr/>
          <p:nvPr/>
        </p:nvSpPr>
        <p:spPr>
          <a:xfrm>
            <a:off x="0" y="167490"/>
            <a:ext cx="9577489" cy="540392"/>
          </a:xfrm>
          <a:prstGeom prst="rect">
            <a:avLst/>
          </a:prstGeom>
          <a:solidFill>
            <a:srgbClr val="00B0F0"/>
          </a:solidFill>
          <a:ln w="12701" cap="flat">
            <a:solidFill>
              <a:srgbClr val="00B0F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3" name="Picture 8">
            <a:extLst>
              <a:ext uri="{FF2B5EF4-FFF2-40B4-BE49-F238E27FC236}">
                <a16:creationId xmlns:a16="http://schemas.microsoft.com/office/drawing/2014/main" id="{7785B301-59D1-C19B-12C0-99B12FDAB9CF}"/>
              </a:ext>
            </a:extLst>
          </p:cNvPr>
          <p:cNvPicPr>
            <a:picLocks noChangeAspect="1"/>
          </p:cNvPicPr>
          <p:nvPr/>
        </p:nvPicPr>
        <p:blipFill>
          <a:blip r:embed="rId2"/>
          <a:stretch>
            <a:fillRect/>
          </a:stretch>
        </p:blipFill>
        <p:spPr>
          <a:xfrm>
            <a:off x="9575706" y="0"/>
            <a:ext cx="2616290" cy="1736262"/>
          </a:xfrm>
          <a:prstGeom prst="rect">
            <a:avLst/>
          </a:prstGeom>
          <a:noFill/>
          <a:ln cap="flat">
            <a:noFill/>
          </a:ln>
        </p:spPr>
      </p:pic>
      <p:pic>
        <p:nvPicPr>
          <p:cNvPr id="4" name="Picture 10">
            <a:extLst>
              <a:ext uri="{FF2B5EF4-FFF2-40B4-BE49-F238E27FC236}">
                <a16:creationId xmlns:a16="http://schemas.microsoft.com/office/drawing/2014/main" id="{77761CCF-D743-70D7-9BD3-BC080D0DA5B9}"/>
              </a:ext>
            </a:extLst>
          </p:cNvPr>
          <p:cNvPicPr>
            <a:picLocks noChangeAspect="1"/>
          </p:cNvPicPr>
          <p:nvPr/>
        </p:nvPicPr>
        <p:blipFill>
          <a:blip r:embed="rId3"/>
          <a:stretch>
            <a:fillRect/>
          </a:stretch>
        </p:blipFill>
        <p:spPr>
          <a:xfrm>
            <a:off x="9577489" y="4719995"/>
            <a:ext cx="2616290" cy="2138004"/>
          </a:xfrm>
          <a:prstGeom prst="rect">
            <a:avLst/>
          </a:prstGeom>
          <a:noFill/>
          <a:ln cap="flat">
            <a:noFill/>
          </a:ln>
        </p:spPr>
      </p:pic>
      <p:pic>
        <p:nvPicPr>
          <p:cNvPr id="5" name="Picture 12">
            <a:extLst>
              <a:ext uri="{FF2B5EF4-FFF2-40B4-BE49-F238E27FC236}">
                <a16:creationId xmlns:a16="http://schemas.microsoft.com/office/drawing/2014/main" id="{4D6A5CF3-2B65-041F-0BEA-252D51D0117B}"/>
              </a:ext>
            </a:extLst>
          </p:cNvPr>
          <p:cNvPicPr>
            <a:picLocks noChangeAspect="1"/>
          </p:cNvPicPr>
          <p:nvPr/>
        </p:nvPicPr>
        <p:blipFill>
          <a:blip r:embed="rId4"/>
          <a:stretch>
            <a:fillRect/>
          </a:stretch>
        </p:blipFill>
        <p:spPr>
          <a:xfrm>
            <a:off x="9572158" y="3416765"/>
            <a:ext cx="2619847" cy="1351309"/>
          </a:xfrm>
          <a:prstGeom prst="rect">
            <a:avLst/>
          </a:prstGeom>
          <a:noFill/>
          <a:ln cap="flat">
            <a:noFill/>
          </a:ln>
        </p:spPr>
      </p:pic>
      <p:sp>
        <p:nvSpPr>
          <p:cNvPr id="6" name="TextBox 13">
            <a:extLst>
              <a:ext uri="{FF2B5EF4-FFF2-40B4-BE49-F238E27FC236}">
                <a16:creationId xmlns:a16="http://schemas.microsoft.com/office/drawing/2014/main" id="{CD7AEA7A-E427-9605-45C3-D1506D104A23}"/>
              </a:ext>
            </a:extLst>
          </p:cNvPr>
          <p:cNvSpPr txBox="1"/>
          <p:nvPr/>
        </p:nvSpPr>
        <p:spPr>
          <a:xfrm>
            <a:off x="161163" y="83749"/>
            <a:ext cx="6960357"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000000"/>
                </a:solidFill>
                <a:uFillTx/>
                <a:latin typeface="Stencil" pitchFamily="82"/>
              </a:rPr>
              <a:t>Still Life</a:t>
            </a:r>
          </a:p>
        </p:txBody>
      </p:sp>
      <p:pic>
        <p:nvPicPr>
          <p:cNvPr id="7" name="Picture 25">
            <a:extLst>
              <a:ext uri="{FF2B5EF4-FFF2-40B4-BE49-F238E27FC236}">
                <a16:creationId xmlns:a16="http://schemas.microsoft.com/office/drawing/2014/main" id="{F2BF8B9D-3E3A-803B-B669-374E31B424FB}"/>
              </a:ext>
            </a:extLst>
          </p:cNvPr>
          <p:cNvPicPr>
            <a:picLocks noChangeAspect="1"/>
          </p:cNvPicPr>
          <p:nvPr/>
        </p:nvPicPr>
        <p:blipFill>
          <a:blip r:embed="rId5"/>
          <a:stretch>
            <a:fillRect/>
          </a:stretch>
        </p:blipFill>
        <p:spPr>
          <a:xfrm>
            <a:off x="9570375" y="1736262"/>
            <a:ext cx="2616290" cy="1680493"/>
          </a:xfrm>
          <a:prstGeom prst="rect">
            <a:avLst/>
          </a:prstGeom>
          <a:noFill/>
          <a:ln cap="flat">
            <a:noFill/>
          </a:ln>
        </p:spPr>
      </p:pic>
      <p:sp>
        <p:nvSpPr>
          <p:cNvPr id="8" name="Rectangle 1">
            <a:extLst>
              <a:ext uri="{FF2B5EF4-FFF2-40B4-BE49-F238E27FC236}">
                <a16:creationId xmlns:a16="http://schemas.microsoft.com/office/drawing/2014/main" id="{5794E558-FCE4-81F5-6C19-2188E3746155}"/>
              </a:ext>
            </a:extLst>
          </p:cNvPr>
          <p:cNvSpPr/>
          <p:nvPr/>
        </p:nvSpPr>
        <p:spPr>
          <a:xfrm>
            <a:off x="1436641" y="2829985"/>
            <a:ext cx="6704207" cy="46166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hlinkClick r:id="rId6">
                  <a:extLst>
                    <a:ext uri="{A12FA001-AC4F-418D-AE19-62706E023703}">
                      <ahyp:hlinkClr xmlns:ahyp="http://schemas.microsoft.com/office/drawing/2018/hyperlinkcolor" val="tx"/>
                    </a:ext>
                  </a:extLst>
                </a:hlinkClick>
              </a:rPr>
              <a:t>https://www.youtube.com/watch?v=R-hZ2CxQPoE</a:t>
            </a:r>
            <a:endParaRPr lang="en-GB" sz="2400" b="1" i="0" u="none" strike="noStrike" kern="1200" cap="none" spc="0" baseline="0">
              <a:solidFill>
                <a:srgbClr val="000000"/>
              </a:solidFill>
              <a:uFillTx/>
              <a:latin typeface="Calibri"/>
            </a:endParaRPr>
          </a:p>
        </p:txBody>
      </p:sp>
      <p:sp>
        <p:nvSpPr>
          <p:cNvPr id="9" name="Rectangle: Rounded Corners 9">
            <a:extLst>
              <a:ext uri="{FF2B5EF4-FFF2-40B4-BE49-F238E27FC236}">
                <a16:creationId xmlns:a16="http://schemas.microsoft.com/office/drawing/2014/main" id="{B17A749D-F8E0-DCF1-FBD9-2F10B1B5C612}"/>
              </a:ext>
            </a:extLst>
          </p:cNvPr>
          <p:cNvSpPr/>
          <p:nvPr/>
        </p:nvSpPr>
        <p:spPr>
          <a:xfrm>
            <a:off x="681200" y="929112"/>
            <a:ext cx="8109063" cy="173626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Calibri"/>
              </a:rPr>
              <a:t>Watch this video to help you to understand how to lightly sketch your still life out using lines and shapes.</a:t>
            </a:r>
          </a:p>
        </p:txBody>
      </p:sp>
      <p:pic>
        <p:nvPicPr>
          <p:cNvPr id="10" name="Picture 2">
            <a:extLst>
              <a:ext uri="{FF2B5EF4-FFF2-40B4-BE49-F238E27FC236}">
                <a16:creationId xmlns:a16="http://schemas.microsoft.com/office/drawing/2014/main" id="{955A5B8D-55EB-086D-91C1-A70248B8FAA2}"/>
              </a:ext>
            </a:extLst>
          </p:cNvPr>
          <p:cNvPicPr>
            <a:picLocks noChangeAspect="1"/>
          </p:cNvPicPr>
          <p:nvPr/>
        </p:nvPicPr>
        <p:blipFill>
          <a:blip r:embed="rId7"/>
          <a:stretch>
            <a:fillRect/>
          </a:stretch>
        </p:blipFill>
        <p:spPr>
          <a:xfrm>
            <a:off x="1999161" y="3488746"/>
            <a:ext cx="5579165" cy="3136748"/>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2" descr="How To Draw Still Life With Baltic Ceramic Dishes. Creation Step ...">
            <a:extLst>
              <a:ext uri="{FF2B5EF4-FFF2-40B4-BE49-F238E27FC236}">
                <a16:creationId xmlns:a16="http://schemas.microsoft.com/office/drawing/2014/main" id="{AFF5B939-E07E-B024-900C-B1275695636A}"/>
              </a:ext>
            </a:extLst>
          </p:cNvPr>
          <p:cNvPicPr>
            <a:picLocks noChangeAspect="1"/>
          </p:cNvPicPr>
          <p:nvPr/>
        </p:nvPicPr>
        <p:blipFill>
          <a:blip r:embed="rId2"/>
          <a:srcRect b="12270"/>
          <a:stretch>
            <a:fillRect/>
          </a:stretch>
        </p:blipFill>
        <p:spPr>
          <a:xfrm>
            <a:off x="503578" y="89666"/>
            <a:ext cx="11184831" cy="6678677"/>
          </a:xfrm>
          <a:prstGeom prst="rect">
            <a:avLst/>
          </a:prstGeom>
          <a:noFill/>
          <a:ln cap="flat">
            <a:noFill/>
          </a:ln>
        </p:spPr>
      </p:pic>
      <p:sp>
        <p:nvSpPr>
          <p:cNvPr id="3" name="Rectangle: Rounded Corners 1">
            <a:extLst>
              <a:ext uri="{FF2B5EF4-FFF2-40B4-BE49-F238E27FC236}">
                <a16:creationId xmlns:a16="http://schemas.microsoft.com/office/drawing/2014/main" id="{D4E39196-5854-7FC4-395E-734648306575}"/>
              </a:ext>
            </a:extLst>
          </p:cNvPr>
          <p:cNvSpPr/>
          <p:nvPr/>
        </p:nvSpPr>
        <p:spPr>
          <a:xfrm>
            <a:off x="132523" y="0"/>
            <a:ext cx="6771863" cy="3578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Sketching the composition step by step examples</a:t>
            </a:r>
            <a:r>
              <a:rPr lang="en-GB" sz="1800" b="0" i="0" u="none" strike="noStrike" kern="1200" cap="none" spc="0" baseline="0">
                <a:solidFill>
                  <a:srgbClr val="FFFFFF"/>
                </a:solidFill>
                <a:uFillTx/>
                <a:latin typeface="Calibri"/>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5957D93C-EE39-BB6F-BAD3-EF44804A62A4}"/>
              </a:ext>
            </a:extLst>
          </p:cNvPr>
          <p:cNvSpPr>
            <a:spLocks noMove="1" noResize="1"/>
          </p:cNvSpPr>
          <p:nvPr/>
        </p:nvSpPr>
        <p:spPr>
          <a:xfrm>
            <a:off x="0" y="0"/>
            <a:ext cx="12191996" cy="6858000"/>
          </a:xfrm>
          <a:prstGeom prst="rect">
            <a:avLst/>
          </a:prstGeom>
          <a:solidFill>
            <a:srgbClr val="4E4E4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74">
            <a:extLst>
              <a:ext uri="{FF2B5EF4-FFF2-40B4-BE49-F238E27FC236}">
                <a16:creationId xmlns:a16="http://schemas.microsoft.com/office/drawing/2014/main" id="{267B21DC-7DEA-12DB-D1D6-ECA29985ACC2}"/>
              </a:ext>
            </a:extLst>
          </p:cNvPr>
          <p:cNvSpPr>
            <a:spLocks noMove="1" noResize="1"/>
          </p:cNvSpPr>
          <p:nvPr/>
        </p:nvSpPr>
        <p:spPr>
          <a:xfrm>
            <a:off x="6256864" y="480060"/>
            <a:ext cx="5458117"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descr="How Draw Step Wise Picture Still Life Apples Pear Creation — Stock ...">
            <a:extLst>
              <a:ext uri="{FF2B5EF4-FFF2-40B4-BE49-F238E27FC236}">
                <a16:creationId xmlns:a16="http://schemas.microsoft.com/office/drawing/2014/main" id="{709F4921-6FAC-81D5-BC7D-C031DBEAC98A}"/>
              </a:ext>
            </a:extLst>
          </p:cNvPr>
          <p:cNvPicPr>
            <a:picLocks noChangeAspect="1"/>
          </p:cNvPicPr>
          <p:nvPr/>
        </p:nvPicPr>
        <p:blipFill>
          <a:blip r:embed="rId2"/>
          <a:srcRect b="7282"/>
          <a:stretch>
            <a:fillRect/>
          </a:stretch>
        </p:blipFill>
        <p:spPr>
          <a:xfrm>
            <a:off x="6747714" y="643463"/>
            <a:ext cx="4476417" cy="5571064"/>
          </a:xfrm>
          <a:prstGeom prst="rect">
            <a:avLst/>
          </a:prstGeom>
          <a:noFill/>
          <a:ln cap="flat">
            <a:noFill/>
          </a:ln>
        </p:spPr>
      </p:pic>
      <p:sp>
        <p:nvSpPr>
          <p:cNvPr id="5" name="Rectangle 76">
            <a:extLst>
              <a:ext uri="{FF2B5EF4-FFF2-40B4-BE49-F238E27FC236}">
                <a16:creationId xmlns:a16="http://schemas.microsoft.com/office/drawing/2014/main" id="{DC3735CE-2256-47FF-A524-9E5F17DF3B02}"/>
              </a:ext>
            </a:extLst>
          </p:cNvPr>
          <p:cNvSpPr>
            <a:spLocks noMove="1" noResize="1"/>
          </p:cNvSpPr>
          <p:nvPr/>
        </p:nvSpPr>
        <p:spPr>
          <a:xfrm>
            <a:off x="477015" y="480060"/>
            <a:ext cx="5458117"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descr="Step wise Stock Vectors, Royalty Free Step wise Illustrations ...">
            <a:extLst>
              <a:ext uri="{FF2B5EF4-FFF2-40B4-BE49-F238E27FC236}">
                <a16:creationId xmlns:a16="http://schemas.microsoft.com/office/drawing/2014/main" id="{68967A77-4D32-ABD0-7280-29BD69D8F537}"/>
              </a:ext>
            </a:extLst>
          </p:cNvPr>
          <p:cNvPicPr>
            <a:picLocks noChangeAspect="1"/>
          </p:cNvPicPr>
          <p:nvPr/>
        </p:nvPicPr>
        <p:blipFill>
          <a:blip r:embed="rId3"/>
          <a:stretch>
            <a:fillRect/>
          </a:stretch>
        </p:blipFill>
        <p:spPr>
          <a:xfrm>
            <a:off x="641177" y="707626"/>
            <a:ext cx="5129783" cy="5442737"/>
          </a:xfrm>
          <a:prstGeom prst="rect">
            <a:avLst/>
          </a:prstGeom>
          <a:noFill/>
          <a:ln cap="flat">
            <a:noFill/>
          </a:ln>
        </p:spPr>
      </p:pic>
      <p:sp>
        <p:nvSpPr>
          <p:cNvPr id="7" name="Rectangle: Rounded Corners 9">
            <a:extLst>
              <a:ext uri="{FF2B5EF4-FFF2-40B4-BE49-F238E27FC236}">
                <a16:creationId xmlns:a16="http://schemas.microsoft.com/office/drawing/2014/main" id="{B1CA561A-A836-A076-882B-2BAEF3DD892A}"/>
              </a:ext>
            </a:extLst>
          </p:cNvPr>
          <p:cNvSpPr/>
          <p:nvPr/>
        </p:nvSpPr>
        <p:spPr>
          <a:xfrm>
            <a:off x="0" y="61127"/>
            <a:ext cx="6573082" cy="3578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Sketching the composition step by step examples.</a:t>
            </a:r>
            <a:r>
              <a:rPr lang="en-GB" sz="1800" b="0" i="0" u="none" strike="noStrike" kern="1200" cap="none" spc="0" baseline="0">
                <a:solidFill>
                  <a:srgbClr val="FFFFFF"/>
                </a:solidFill>
                <a:uFillTx/>
                <a:latin typeface="Calibri"/>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7D6E3A-3449-33A8-3CEF-95C86543B0D3}"/>
              </a:ext>
            </a:extLst>
          </p:cNvPr>
          <p:cNvPicPr>
            <a:picLocks noChangeAspect="1"/>
          </p:cNvPicPr>
          <p:nvPr/>
        </p:nvPicPr>
        <p:blipFill>
          <a:blip r:embed="rId2"/>
          <a:srcRect l="2174" t="8482" r="2283" b="6646"/>
          <a:stretch>
            <a:fillRect/>
          </a:stretch>
        </p:blipFill>
        <p:spPr>
          <a:xfrm>
            <a:off x="0" y="0"/>
            <a:ext cx="12232422" cy="6858000"/>
          </a:xfrm>
          <a:prstGeom prst="rect">
            <a:avLst/>
          </a:prstGeom>
          <a:noFill/>
          <a:ln cap="flat">
            <a:noFill/>
          </a:ln>
        </p:spPr>
      </p:pic>
      <p:sp>
        <p:nvSpPr>
          <p:cNvPr id="3" name="Rectangle: Rounded Corners 3">
            <a:extLst>
              <a:ext uri="{FF2B5EF4-FFF2-40B4-BE49-F238E27FC236}">
                <a16:creationId xmlns:a16="http://schemas.microsoft.com/office/drawing/2014/main" id="{C8B9F3D3-3E65-DF11-2632-895F395F6581}"/>
              </a:ext>
            </a:extLst>
          </p:cNvPr>
          <p:cNvSpPr/>
          <p:nvPr/>
        </p:nvSpPr>
        <p:spPr>
          <a:xfrm>
            <a:off x="1876367" y="1879073"/>
            <a:ext cx="8109063" cy="270699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Calibri"/>
              </a:rPr>
              <a:t>By the end of todays lesson you should have created a basic line drawing with details and shapes sketched in just like the ones on this page.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solidFill>
                  <a:srgbClr val="FFFFFF"/>
                </a:solidFill>
                <a:uFillTx/>
                <a:latin typeface="Calibri"/>
              </a:rPr>
              <a:t>Once your drawing is complete you may add any media you like… Pencil shading, coloured crayon, pastels or even paint!</a:t>
            </a:r>
            <a:endParaRPr lang="en-GB" sz="2400" b="1" i="0" u="none" strike="noStrike" kern="1200" cap="none" spc="0" baseline="0">
              <a:solidFill>
                <a:srgbClr val="FFFFFF"/>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291</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Swift</dc:creator>
  <cp:lastModifiedBy>Mr S Halvadzic</cp:lastModifiedBy>
  <cp:revision>4</cp:revision>
  <dcterms:created xsi:type="dcterms:W3CDTF">2020-06-06T13:42:17Z</dcterms:created>
  <dcterms:modified xsi:type="dcterms:W3CDTF">2025-07-10T12:30:23Z</dcterms:modified>
</cp:coreProperties>
</file>