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7" r:id="rId5"/>
    <p:sldId id="293" r:id="rId6"/>
    <p:sldId id="282" r:id="rId7"/>
    <p:sldId id="266" r:id="rId8"/>
    <p:sldId id="295" r:id="rId9"/>
    <p:sldId id="259" r:id="rId10"/>
    <p:sldId id="260" r:id="rId11"/>
    <p:sldId id="267" r:id="rId12"/>
    <p:sldId id="269" r:id="rId13"/>
    <p:sldId id="286" r:id="rId14"/>
    <p:sldId id="284" r:id="rId15"/>
    <p:sldId id="285" r:id="rId16"/>
    <p:sldId id="268" r:id="rId17"/>
    <p:sldId id="288" r:id="rId18"/>
    <p:sldId id="270" r:id="rId19"/>
    <p:sldId id="271" r:id="rId20"/>
    <p:sldId id="272" r:id="rId21"/>
    <p:sldId id="275" r:id="rId22"/>
    <p:sldId id="278" r:id="rId23"/>
    <p:sldId id="287" r:id="rId24"/>
    <p:sldId id="283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9BC72-6CB0-5E7B-E19A-64194D097EF6}" v="17" dt="2025-06-12T09:53:52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N Kaur" userId="d1106752-805e-4870-b08a-b268b31702ef" providerId="ADAL" clId="{F7D6B535-1AF8-417F-8435-51EDB6DB60D2}"/>
    <pc:docChg chg="custSel addSld delSld modSld modMainMaster">
      <pc:chgData name="Miss N Kaur" userId="d1106752-805e-4870-b08a-b268b31702ef" providerId="ADAL" clId="{F7D6B535-1AF8-417F-8435-51EDB6DB60D2}" dt="2023-02-06T14:36:08.716" v="651" actId="115"/>
      <pc:docMkLst>
        <pc:docMk/>
      </pc:docMkLst>
      <pc:sldChg chg="del">
        <pc:chgData name="Miss N Kaur" userId="d1106752-805e-4870-b08a-b268b31702ef" providerId="ADAL" clId="{F7D6B535-1AF8-417F-8435-51EDB6DB60D2}" dt="2023-02-06T14:18:27.918" v="95" actId="2696"/>
        <pc:sldMkLst>
          <pc:docMk/>
          <pc:sldMk cId="1804927601" sldId="256"/>
        </pc:sldMkLst>
      </pc:sldChg>
      <pc:sldChg chg="modSp">
        <pc:chgData name="Miss N Kaur" userId="d1106752-805e-4870-b08a-b268b31702ef" providerId="ADAL" clId="{F7D6B535-1AF8-417F-8435-51EDB6DB60D2}" dt="2023-02-06T14:17:04.558" v="43" actId="1076"/>
        <pc:sldMkLst>
          <pc:docMk/>
          <pc:sldMk cId="1040107841" sldId="257"/>
        </pc:sldMkLst>
        <pc:spChg chg="mod">
          <ac:chgData name="Miss N Kaur" userId="d1106752-805e-4870-b08a-b268b31702ef" providerId="ADAL" clId="{F7D6B535-1AF8-417F-8435-51EDB6DB60D2}" dt="2023-02-06T14:16:55.568" v="39" actId="20577"/>
          <ac:spMkLst>
            <pc:docMk/>
            <pc:sldMk cId="1040107841" sldId="257"/>
            <ac:spMk id="3" creationId="{77B251BA-00AC-435E-B87A-A2795C40CBBF}"/>
          </ac:spMkLst>
        </pc:spChg>
        <pc:spChg chg="mod">
          <ac:chgData name="Miss N Kaur" userId="d1106752-805e-4870-b08a-b268b31702ef" providerId="ADAL" clId="{F7D6B535-1AF8-417F-8435-51EDB6DB60D2}" dt="2023-02-06T14:17:04.558" v="43" actId="1076"/>
          <ac:spMkLst>
            <pc:docMk/>
            <pc:sldMk cId="1040107841" sldId="257"/>
            <ac:spMk id="5" creationId="{5B7EAFD7-2EEC-4E4E-A088-A24E56F25202}"/>
          </ac:spMkLst>
        </pc:spChg>
      </pc:sldChg>
      <pc:sldChg chg="modSp modAnim">
        <pc:chgData name="Miss N Kaur" userId="d1106752-805e-4870-b08a-b268b31702ef" providerId="ADAL" clId="{F7D6B535-1AF8-417F-8435-51EDB6DB60D2}" dt="2023-02-06T14:18:39.402" v="98"/>
        <pc:sldMkLst>
          <pc:docMk/>
          <pc:sldMk cId="0" sldId="259"/>
        </pc:sldMkLst>
        <pc:spChg chg="mod">
          <ac:chgData name="Miss N Kaur" userId="d1106752-805e-4870-b08a-b268b31702ef" providerId="ADAL" clId="{F7D6B535-1AF8-417F-8435-51EDB6DB60D2}" dt="2023-02-06T14:18:39.402" v="98"/>
          <ac:spMkLst>
            <pc:docMk/>
            <pc:sldMk cId="0" sldId="259"/>
            <ac:spMk id="15363" creationId="{C42908A7-4DC1-454A-871D-598E875E817E}"/>
          </ac:spMkLst>
        </pc:spChg>
      </pc:sldChg>
      <pc:sldChg chg="modSp">
        <pc:chgData name="Miss N Kaur" userId="d1106752-805e-4870-b08a-b268b31702ef" providerId="ADAL" clId="{F7D6B535-1AF8-417F-8435-51EDB6DB60D2}" dt="2023-02-06T14:34:38.127" v="620" actId="1076"/>
        <pc:sldMkLst>
          <pc:docMk/>
          <pc:sldMk cId="634931545" sldId="268"/>
        </pc:sldMkLst>
        <pc:spChg chg="mod">
          <ac:chgData name="Miss N Kaur" userId="d1106752-805e-4870-b08a-b268b31702ef" providerId="ADAL" clId="{F7D6B535-1AF8-417F-8435-51EDB6DB60D2}" dt="2023-02-06T14:34:38.127" v="620" actId="1076"/>
          <ac:spMkLst>
            <pc:docMk/>
            <pc:sldMk cId="634931545" sldId="268"/>
            <ac:spMk id="6" creationId="{4B82DA7B-154C-4480-90EA-E133D7754B27}"/>
          </ac:spMkLst>
        </pc:spChg>
        <pc:graphicFrameChg chg="mod">
          <ac:chgData name="Miss N Kaur" userId="d1106752-805e-4870-b08a-b268b31702ef" providerId="ADAL" clId="{F7D6B535-1AF8-417F-8435-51EDB6DB60D2}" dt="2023-02-06T14:34:34.512" v="619"/>
          <ac:graphicFrameMkLst>
            <pc:docMk/>
            <pc:sldMk cId="634931545" sldId="268"/>
            <ac:graphicFrameMk id="2" creationId="{62AE2391-96CB-442D-9894-D498668BD485}"/>
          </ac:graphicFrameMkLst>
        </pc:graphicFrameChg>
      </pc:sldChg>
      <pc:sldChg chg="addSp modSp">
        <pc:chgData name="Miss N Kaur" userId="d1106752-805e-4870-b08a-b268b31702ef" providerId="ADAL" clId="{F7D6B535-1AF8-417F-8435-51EDB6DB60D2}" dt="2023-02-06T14:34:25.942" v="617" actId="1076"/>
        <pc:sldMkLst>
          <pc:docMk/>
          <pc:sldMk cId="4056619798" sldId="269"/>
        </pc:sldMkLst>
        <pc:spChg chg="add mod">
          <ac:chgData name="Miss N Kaur" userId="d1106752-805e-4870-b08a-b268b31702ef" providerId="ADAL" clId="{F7D6B535-1AF8-417F-8435-51EDB6DB60D2}" dt="2023-02-06T14:34:25.942" v="617" actId="1076"/>
          <ac:spMkLst>
            <pc:docMk/>
            <pc:sldMk cId="4056619798" sldId="269"/>
            <ac:spMk id="2" creationId="{4670F4B7-8720-4055-A1A3-84F5BD1FAA6D}"/>
          </ac:spMkLst>
        </pc:spChg>
        <pc:spChg chg="add mod">
          <ac:chgData name="Miss N Kaur" userId="d1106752-805e-4870-b08a-b268b31702ef" providerId="ADAL" clId="{F7D6B535-1AF8-417F-8435-51EDB6DB60D2}" dt="2023-02-06T14:34:22.733" v="616" actId="1076"/>
          <ac:spMkLst>
            <pc:docMk/>
            <pc:sldMk cId="4056619798" sldId="269"/>
            <ac:spMk id="3" creationId="{44FFB092-51D0-468D-8A8B-556937080C15}"/>
          </ac:spMkLst>
        </pc:spChg>
      </pc:sldChg>
      <pc:sldChg chg="modSp">
        <pc:chgData name="Miss N Kaur" userId="d1106752-805e-4870-b08a-b268b31702ef" providerId="ADAL" clId="{F7D6B535-1AF8-417F-8435-51EDB6DB60D2}" dt="2023-02-06T14:35:45.659" v="633" actId="1076"/>
        <pc:sldMkLst>
          <pc:docMk/>
          <pc:sldMk cId="3962932078" sldId="271"/>
        </pc:sldMkLst>
        <pc:spChg chg="mod">
          <ac:chgData name="Miss N Kaur" userId="d1106752-805e-4870-b08a-b268b31702ef" providerId="ADAL" clId="{F7D6B535-1AF8-417F-8435-51EDB6DB60D2}" dt="2023-02-06T14:35:23.409" v="623" actId="108"/>
          <ac:spMkLst>
            <pc:docMk/>
            <pc:sldMk cId="3962932078" sldId="271"/>
            <ac:spMk id="2" creationId="{C759ADB7-7352-496A-828A-2D465B5F07BA}"/>
          </ac:spMkLst>
        </pc:spChg>
        <pc:spChg chg="mod">
          <ac:chgData name="Miss N Kaur" userId="d1106752-805e-4870-b08a-b268b31702ef" providerId="ADAL" clId="{F7D6B535-1AF8-417F-8435-51EDB6DB60D2}" dt="2023-02-06T14:35:45.659" v="633" actId="1076"/>
          <ac:spMkLst>
            <pc:docMk/>
            <pc:sldMk cId="3962932078" sldId="271"/>
            <ac:spMk id="3" creationId="{F23E188D-9E78-4297-BC00-04ACF612FD60}"/>
          </ac:spMkLst>
        </pc:spChg>
      </pc:sldChg>
      <pc:sldChg chg="modSp modAnim">
        <pc:chgData name="Miss N Kaur" userId="d1106752-805e-4870-b08a-b268b31702ef" providerId="ADAL" clId="{F7D6B535-1AF8-417F-8435-51EDB6DB60D2}" dt="2023-02-06T14:21:46.693" v="449" actId="14100"/>
        <pc:sldMkLst>
          <pc:docMk/>
          <pc:sldMk cId="1396326920" sldId="284"/>
        </pc:sldMkLst>
        <pc:spChg chg="mod">
          <ac:chgData name="Miss N Kaur" userId="d1106752-805e-4870-b08a-b268b31702ef" providerId="ADAL" clId="{F7D6B535-1AF8-417F-8435-51EDB6DB60D2}" dt="2023-02-06T14:21:46.693" v="449" actId="14100"/>
          <ac:spMkLst>
            <pc:docMk/>
            <pc:sldMk cId="1396326920" sldId="284"/>
            <ac:spMk id="20482" creationId="{6EFBC472-84A0-4FC4-8B9F-91D4802A584F}"/>
          </ac:spMkLst>
        </pc:spChg>
        <pc:spChg chg="mod">
          <ac:chgData name="Miss N Kaur" userId="d1106752-805e-4870-b08a-b268b31702ef" providerId="ADAL" clId="{F7D6B535-1AF8-417F-8435-51EDB6DB60D2}" dt="2023-02-06T14:20:45.181" v="312" actId="1076"/>
          <ac:spMkLst>
            <pc:docMk/>
            <pc:sldMk cId="1396326920" sldId="284"/>
            <ac:spMk id="20483" creationId="{7797BD1F-AF51-43F0-85D6-BDCF77BF36E2}"/>
          </ac:spMkLst>
        </pc:spChg>
        <pc:picChg chg="mod">
          <ac:chgData name="Miss N Kaur" userId="d1106752-805e-4870-b08a-b268b31702ef" providerId="ADAL" clId="{F7D6B535-1AF8-417F-8435-51EDB6DB60D2}" dt="2023-02-06T14:20:49.749" v="315" actId="1076"/>
          <ac:picMkLst>
            <pc:docMk/>
            <pc:sldMk cId="1396326920" sldId="284"/>
            <ac:picMk id="1026" creationId="{2C2F73F2-D514-4839-9CFB-79AF89F611EA}"/>
          </ac:picMkLst>
        </pc:picChg>
      </pc:sldChg>
      <pc:sldChg chg="modSp modAnim">
        <pc:chgData name="Miss N Kaur" userId="d1106752-805e-4870-b08a-b268b31702ef" providerId="ADAL" clId="{F7D6B535-1AF8-417F-8435-51EDB6DB60D2}" dt="2023-02-06T14:21:33.613" v="423" actId="1076"/>
        <pc:sldMkLst>
          <pc:docMk/>
          <pc:sldMk cId="379364249" sldId="285"/>
        </pc:sldMkLst>
        <pc:spChg chg="mod">
          <ac:chgData name="Miss N Kaur" userId="d1106752-805e-4870-b08a-b268b31702ef" providerId="ADAL" clId="{F7D6B535-1AF8-417F-8435-51EDB6DB60D2}" dt="2023-02-06T14:20:57.981" v="335" actId="14100"/>
          <ac:spMkLst>
            <pc:docMk/>
            <pc:sldMk cId="379364249" sldId="285"/>
            <ac:spMk id="20482" creationId="{6EFBC472-84A0-4FC4-8B9F-91D4802A584F}"/>
          </ac:spMkLst>
        </pc:spChg>
        <pc:spChg chg="mod">
          <ac:chgData name="Miss N Kaur" userId="d1106752-805e-4870-b08a-b268b31702ef" providerId="ADAL" clId="{F7D6B535-1AF8-417F-8435-51EDB6DB60D2}" dt="2023-02-06T14:21:27.325" v="419" actId="14100"/>
          <ac:spMkLst>
            <pc:docMk/>
            <pc:sldMk cId="379364249" sldId="285"/>
            <ac:spMk id="20483" creationId="{7797BD1F-AF51-43F0-85D6-BDCF77BF36E2}"/>
          </ac:spMkLst>
        </pc:spChg>
        <pc:picChg chg="mod">
          <ac:chgData name="Miss N Kaur" userId="d1106752-805e-4870-b08a-b268b31702ef" providerId="ADAL" clId="{F7D6B535-1AF8-417F-8435-51EDB6DB60D2}" dt="2023-02-06T14:21:33.613" v="423" actId="1076"/>
          <ac:picMkLst>
            <pc:docMk/>
            <pc:sldMk cId="379364249" sldId="285"/>
            <ac:picMk id="1028" creationId="{CFF95847-74BC-47A9-85ED-31CD17C0F3F5}"/>
          </ac:picMkLst>
        </pc:picChg>
      </pc:sldChg>
      <pc:sldChg chg="modSp modAnim">
        <pc:chgData name="Miss N Kaur" userId="d1106752-805e-4870-b08a-b268b31702ef" providerId="ADAL" clId="{F7D6B535-1AF8-417F-8435-51EDB6DB60D2}" dt="2023-02-06T14:20:19.566" v="227" actId="1076"/>
        <pc:sldMkLst>
          <pc:docMk/>
          <pc:sldMk cId="3610151497" sldId="286"/>
        </pc:sldMkLst>
        <pc:spChg chg="mod">
          <ac:chgData name="Miss N Kaur" userId="d1106752-805e-4870-b08a-b268b31702ef" providerId="ADAL" clId="{F7D6B535-1AF8-417F-8435-51EDB6DB60D2}" dt="2023-02-06T14:19:53.972" v="146" actId="27636"/>
          <ac:spMkLst>
            <pc:docMk/>
            <pc:sldMk cId="3610151497" sldId="286"/>
            <ac:spMk id="20482" creationId="{6EFBC472-84A0-4FC4-8B9F-91D4802A584F}"/>
          </ac:spMkLst>
        </pc:spChg>
        <pc:spChg chg="mod">
          <ac:chgData name="Miss N Kaur" userId="d1106752-805e-4870-b08a-b268b31702ef" providerId="ADAL" clId="{F7D6B535-1AF8-417F-8435-51EDB6DB60D2}" dt="2023-02-06T14:20:15.414" v="223" actId="14100"/>
          <ac:spMkLst>
            <pc:docMk/>
            <pc:sldMk cId="3610151497" sldId="286"/>
            <ac:spMk id="20483" creationId="{7797BD1F-AF51-43F0-85D6-BDCF77BF36E2}"/>
          </ac:spMkLst>
        </pc:spChg>
        <pc:picChg chg="mod">
          <ac:chgData name="Miss N Kaur" userId="d1106752-805e-4870-b08a-b268b31702ef" providerId="ADAL" clId="{F7D6B535-1AF8-417F-8435-51EDB6DB60D2}" dt="2023-02-06T14:20:19.566" v="227" actId="1076"/>
          <ac:picMkLst>
            <pc:docMk/>
            <pc:sldMk cId="3610151497" sldId="286"/>
            <ac:picMk id="1030" creationId="{6F03F575-F497-426C-9D4D-E9D59C711A60}"/>
          </ac:picMkLst>
        </pc:picChg>
      </pc:sldChg>
      <pc:sldChg chg="modSp">
        <pc:chgData name="Miss N Kaur" userId="d1106752-805e-4870-b08a-b268b31702ef" providerId="ADAL" clId="{F7D6B535-1AF8-417F-8435-51EDB6DB60D2}" dt="2023-02-06T14:34:56.879" v="622" actId="1076"/>
        <pc:sldMkLst>
          <pc:docMk/>
          <pc:sldMk cId="1199981101" sldId="288"/>
        </pc:sldMkLst>
        <pc:spChg chg="mod">
          <ac:chgData name="Miss N Kaur" userId="d1106752-805e-4870-b08a-b268b31702ef" providerId="ADAL" clId="{F7D6B535-1AF8-417F-8435-51EDB6DB60D2}" dt="2023-02-06T14:34:56.879" v="622" actId="1076"/>
          <ac:spMkLst>
            <pc:docMk/>
            <pc:sldMk cId="1199981101" sldId="288"/>
            <ac:spMk id="6" creationId="{4B82DA7B-154C-4480-90EA-E133D7754B27}"/>
          </ac:spMkLst>
        </pc:spChg>
      </pc:sldChg>
      <pc:sldChg chg="modSp del">
        <pc:chgData name="Miss N Kaur" userId="d1106752-805e-4870-b08a-b268b31702ef" providerId="ADAL" clId="{F7D6B535-1AF8-417F-8435-51EDB6DB60D2}" dt="2023-02-06T14:19:00.054" v="102" actId="2696"/>
        <pc:sldMkLst>
          <pc:docMk/>
          <pc:sldMk cId="3626732294" sldId="290"/>
        </pc:sldMkLst>
        <pc:spChg chg="mod">
          <ac:chgData name="Miss N Kaur" userId="d1106752-805e-4870-b08a-b268b31702ef" providerId="ADAL" clId="{F7D6B535-1AF8-417F-8435-51EDB6DB60D2}" dt="2023-02-06T14:18:53.790" v="101" actId="1076"/>
          <ac:spMkLst>
            <pc:docMk/>
            <pc:sldMk cId="3626732294" sldId="290"/>
            <ac:spMk id="3" creationId="{E1C0A092-9E4A-4509-BA91-4E623E1DA738}"/>
          </ac:spMkLst>
        </pc:spChg>
      </pc:sldChg>
      <pc:sldChg chg="modSp">
        <pc:chgData name="Miss N Kaur" userId="d1106752-805e-4870-b08a-b268b31702ef" providerId="ADAL" clId="{F7D6B535-1AF8-417F-8435-51EDB6DB60D2}" dt="2023-02-06T14:35:59.794" v="634" actId="1076"/>
        <pc:sldMkLst>
          <pc:docMk/>
          <pc:sldMk cId="636693617" sldId="292"/>
        </pc:sldMkLst>
        <pc:spChg chg="mod">
          <ac:chgData name="Miss N Kaur" userId="d1106752-805e-4870-b08a-b268b31702ef" providerId="ADAL" clId="{F7D6B535-1AF8-417F-8435-51EDB6DB60D2}" dt="2023-02-06T14:35:59.794" v="634" actId="1076"/>
          <ac:spMkLst>
            <pc:docMk/>
            <pc:sldMk cId="636693617" sldId="292"/>
            <ac:spMk id="3" creationId="{95562A25-3B82-4DDD-930A-F31126BC8F3C}"/>
          </ac:spMkLst>
        </pc:spChg>
      </pc:sldChg>
      <pc:sldChg chg="add del">
        <pc:chgData name="Miss N Kaur" userId="d1106752-805e-4870-b08a-b268b31702ef" providerId="ADAL" clId="{F7D6B535-1AF8-417F-8435-51EDB6DB60D2}" dt="2023-02-06T14:17:07.763" v="44" actId="2696"/>
        <pc:sldMkLst>
          <pc:docMk/>
          <pc:sldMk cId="807830084" sldId="293"/>
        </pc:sldMkLst>
      </pc:sldChg>
      <pc:sldChg chg="modSp add">
        <pc:chgData name="Miss N Kaur" userId="d1106752-805e-4870-b08a-b268b31702ef" providerId="ADAL" clId="{F7D6B535-1AF8-417F-8435-51EDB6DB60D2}" dt="2023-02-06T14:17:20.532" v="93" actId="20577"/>
        <pc:sldMkLst>
          <pc:docMk/>
          <pc:sldMk cId="2553786149" sldId="293"/>
        </pc:sldMkLst>
        <pc:spChg chg="mod">
          <ac:chgData name="Miss N Kaur" userId="d1106752-805e-4870-b08a-b268b31702ef" providerId="ADAL" clId="{F7D6B535-1AF8-417F-8435-51EDB6DB60D2}" dt="2023-02-06T14:17:20.532" v="93" actId="20577"/>
          <ac:spMkLst>
            <pc:docMk/>
            <pc:sldMk cId="2553786149" sldId="293"/>
            <ac:spMk id="3" creationId="{77B251BA-00AC-435E-B87A-A2795C40CBBF}"/>
          </ac:spMkLst>
        </pc:spChg>
      </pc:sldChg>
      <pc:sldChg chg="modSp add">
        <pc:chgData name="Miss N Kaur" userId="d1106752-805e-4870-b08a-b268b31702ef" providerId="ADAL" clId="{F7D6B535-1AF8-417F-8435-51EDB6DB60D2}" dt="2023-02-06T14:36:08.716" v="651" actId="115"/>
        <pc:sldMkLst>
          <pc:docMk/>
          <pc:sldMk cId="3521830847" sldId="294"/>
        </pc:sldMkLst>
        <pc:spChg chg="mod">
          <ac:chgData name="Miss N Kaur" userId="d1106752-805e-4870-b08a-b268b31702ef" providerId="ADAL" clId="{F7D6B535-1AF8-417F-8435-51EDB6DB60D2}" dt="2023-02-06T14:36:08.716" v="651" actId="115"/>
          <ac:spMkLst>
            <pc:docMk/>
            <pc:sldMk cId="3521830847" sldId="294"/>
            <ac:spMk id="2" creationId="{835F9810-FD7F-451F-B662-E400444AA9FB}"/>
          </ac:spMkLst>
        </pc:spChg>
      </pc:sldChg>
      <pc:sldMasterChg chg="modSp">
        <pc:chgData name="Miss N Kaur" userId="d1106752-805e-4870-b08a-b268b31702ef" providerId="ADAL" clId="{F7D6B535-1AF8-417F-8435-51EDB6DB60D2}" dt="2023-02-06T14:22:16.791" v="452" actId="108"/>
        <pc:sldMasterMkLst>
          <pc:docMk/>
          <pc:sldMasterMk cId="4011411191" sldId="2147483661"/>
        </pc:sldMasterMkLst>
        <pc:spChg chg="mod">
          <ac:chgData name="Miss N Kaur" userId="d1106752-805e-4870-b08a-b268b31702ef" providerId="ADAL" clId="{F7D6B535-1AF8-417F-8435-51EDB6DB60D2}" dt="2023-02-06T14:22:16.791" v="452" actId="108"/>
          <ac:spMkLst>
            <pc:docMk/>
            <pc:sldMasterMk cId="4011411191" sldId="2147483661"/>
            <ac:spMk id="1035" creationId="{00000000-0000-0000-0000-000000000000}"/>
          </ac:spMkLst>
        </pc:spChg>
      </pc:sldMasterChg>
    </pc:docChg>
  </pc:docChgLst>
  <pc:docChgLst>
    <pc:chgData name="Miss N Kaur" userId="S::nkaur@onewa.co.uk::d1106752-805e-4870-b08a-b268b31702ef" providerId="AD" clId="Web-{8B008F42-972C-7C47-C943-6E680A99E6B7}"/>
    <pc:docChg chg="addSld delSld modSld sldOrd">
      <pc:chgData name="Miss N Kaur" userId="S::nkaur@onewa.co.uk::d1106752-805e-4870-b08a-b268b31702ef" providerId="AD" clId="Web-{8B008F42-972C-7C47-C943-6E680A99E6B7}" dt="2023-02-09T16:08:15.267" v="329" actId="1076"/>
      <pc:docMkLst>
        <pc:docMk/>
      </pc:docMkLst>
      <pc:sldChg chg="modSp">
        <pc:chgData name="Miss N Kaur" userId="S::nkaur@onewa.co.uk::d1106752-805e-4870-b08a-b268b31702ef" providerId="AD" clId="Web-{8B008F42-972C-7C47-C943-6E680A99E6B7}" dt="2023-02-09T15:56:14.748" v="14" actId="20577"/>
        <pc:sldMkLst>
          <pc:docMk/>
          <pc:sldMk cId="0" sldId="259"/>
        </pc:sldMkLst>
        <pc:spChg chg="mod">
          <ac:chgData name="Miss N Kaur" userId="S::nkaur@onewa.co.uk::d1106752-805e-4870-b08a-b268b31702ef" providerId="AD" clId="Web-{8B008F42-972C-7C47-C943-6E680A99E6B7}" dt="2023-02-09T15:56:14.748" v="14" actId="20577"/>
          <ac:spMkLst>
            <pc:docMk/>
            <pc:sldMk cId="0" sldId="259"/>
            <ac:spMk id="15363" creationId="{C42908A7-4DC1-454A-871D-598E875E817E}"/>
          </ac:spMkLst>
        </pc:spChg>
      </pc:sldChg>
      <pc:sldChg chg="ord">
        <pc:chgData name="Miss N Kaur" userId="S::nkaur@onewa.co.uk::d1106752-805e-4870-b08a-b268b31702ef" providerId="AD" clId="Web-{8B008F42-972C-7C47-C943-6E680A99E6B7}" dt="2023-02-09T16:01:05.315" v="105"/>
        <pc:sldMkLst>
          <pc:docMk/>
          <pc:sldMk cId="0" sldId="260"/>
        </pc:sldMkLst>
      </pc:sldChg>
      <pc:sldChg chg="addSp delSp modSp ord addAnim delAnim">
        <pc:chgData name="Miss N Kaur" userId="S::nkaur@onewa.co.uk::d1106752-805e-4870-b08a-b268b31702ef" providerId="AD" clId="Web-{8B008F42-972C-7C47-C943-6E680A99E6B7}" dt="2023-02-09T15:58:18.553" v="46"/>
        <pc:sldMkLst>
          <pc:docMk/>
          <pc:sldMk cId="3023963644" sldId="266"/>
        </pc:sldMkLst>
        <pc:spChg chg="mod">
          <ac:chgData name="Miss N Kaur" userId="S::nkaur@onewa.co.uk::d1106752-805e-4870-b08a-b268b31702ef" providerId="AD" clId="Web-{8B008F42-972C-7C47-C943-6E680A99E6B7}" dt="2023-02-09T15:56:55.829" v="38" actId="20577"/>
          <ac:spMkLst>
            <pc:docMk/>
            <pc:sldMk cId="3023963644" sldId="266"/>
            <ac:spMk id="2" creationId="{0F12779B-B6BC-491A-B0C5-246140D3056C}"/>
          </ac:spMkLst>
        </pc:spChg>
        <pc:spChg chg="mod">
          <ac:chgData name="Miss N Kaur" userId="S::nkaur@onewa.co.uk::d1106752-805e-4870-b08a-b268b31702ef" providerId="AD" clId="Web-{8B008F42-972C-7C47-C943-6E680A99E6B7}" dt="2023-02-09T15:56:34.796" v="21" actId="20577"/>
          <ac:spMkLst>
            <pc:docMk/>
            <pc:sldMk cId="3023963644" sldId="266"/>
            <ac:spMk id="3" creationId="{E1C0A092-9E4A-4509-BA91-4E623E1DA738}"/>
          </ac:spMkLst>
        </pc:spChg>
        <pc:graphicFrameChg chg="add del mod modGraphic">
          <ac:chgData name="Miss N Kaur" userId="S::nkaur@onewa.co.uk::d1106752-805e-4870-b08a-b268b31702ef" providerId="AD" clId="Web-{8B008F42-972C-7C47-C943-6E680A99E6B7}" dt="2023-02-09T15:58:18.553" v="46"/>
          <ac:graphicFrameMkLst>
            <pc:docMk/>
            <pc:sldMk cId="3023963644" sldId="266"/>
            <ac:graphicFrameMk id="4" creationId="{52174336-5740-4B31-8AA3-46434A3D7684}"/>
          </ac:graphicFrameMkLst>
        </pc:graphicFrameChg>
      </pc:sldChg>
      <pc:sldChg chg="modSp">
        <pc:chgData name="Miss N Kaur" userId="S::nkaur@onewa.co.uk::d1106752-805e-4870-b08a-b268b31702ef" providerId="AD" clId="Web-{8B008F42-972C-7C47-C943-6E680A99E6B7}" dt="2023-02-09T16:02:50.573" v="203" actId="20577"/>
        <pc:sldMkLst>
          <pc:docMk/>
          <pc:sldMk cId="634931545" sldId="268"/>
        </pc:sldMkLst>
        <pc:spChg chg="mod">
          <ac:chgData name="Miss N Kaur" userId="S::nkaur@onewa.co.uk::d1106752-805e-4870-b08a-b268b31702ef" providerId="AD" clId="Web-{8B008F42-972C-7C47-C943-6E680A99E6B7}" dt="2023-02-09T16:02:50.573" v="203" actId="20577"/>
          <ac:spMkLst>
            <pc:docMk/>
            <pc:sldMk cId="634931545" sldId="268"/>
            <ac:spMk id="6" creationId="{4B82DA7B-154C-4480-90EA-E133D7754B27}"/>
          </ac:spMkLst>
        </pc:spChg>
      </pc:sldChg>
      <pc:sldChg chg="modSp">
        <pc:chgData name="Miss N Kaur" userId="S::nkaur@onewa.co.uk::d1106752-805e-4870-b08a-b268b31702ef" providerId="AD" clId="Web-{8B008F42-972C-7C47-C943-6E680A99E6B7}" dt="2023-02-09T16:00:58.236" v="104" actId="14100"/>
        <pc:sldMkLst>
          <pc:docMk/>
          <pc:sldMk cId="4056619798" sldId="269"/>
        </pc:sldMkLst>
        <pc:spChg chg="mod">
          <ac:chgData name="Miss N Kaur" userId="S::nkaur@onewa.co.uk::d1106752-805e-4870-b08a-b268b31702ef" providerId="AD" clId="Web-{8B008F42-972C-7C47-C943-6E680A99E6B7}" dt="2023-02-09T16:00:58.236" v="104" actId="14100"/>
          <ac:spMkLst>
            <pc:docMk/>
            <pc:sldMk cId="4056619798" sldId="269"/>
            <ac:spMk id="2" creationId="{4670F4B7-8720-4055-A1A3-84F5BD1FAA6D}"/>
          </ac:spMkLst>
        </pc:spChg>
        <pc:graphicFrameChg chg="mod">
          <ac:chgData name="Miss N Kaur" userId="S::nkaur@onewa.co.uk::d1106752-805e-4870-b08a-b268b31702ef" providerId="AD" clId="Web-{8B008F42-972C-7C47-C943-6E680A99E6B7}" dt="2023-02-09T16:00:54.002" v="103" actId="1076"/>
          <ac:graphicFrameMkLst>
            <pc:docMk/>
            <pc:sldMk cId="4056619798" sldId="269"/>
            <ac:graphicFrameMk id="5" creationId="{E597F396-82D4-487E-AA39-30F4465A1187}"/>
          </ac:graphicFrameMkLst>
        </pc:graphicFrameChg>
      </pc:sldChg>
      <pc:sldChg chg="addSp modSp">
        <pc:chgData name="Miss N Kaur" userId="S::nkaur@onewa.co.uk::d1106752-805e-4870-b08a-b268b31702ef" providerId="AD" clId="Web-{8B008F42-972C-7C47-C943-6E680A99E6B7}" dt="2023-02-09T16:03:39.623" v="210"/>
        <pc:sldMkLst>
          <pc:docMk/>
          <pc:sldMk cId="3962932078" sldId="271"/>
        </pc:sldMkLst>
        <pc:spChg chg="mod">
          <ac:chgData name="Miss N Kaur" userId="S::nkaur@onewa.co.uk::d1106752-805e-4870-b08a-b268b31702ef" providerId="AD" clId="Web-{8B008F42-972C-7C47-C943-6E680A99E6B7}" dt="2023-02-09T16:03:39.623" v="210"/>
          <ac:spMkLst>
            <pc:docMk/>
            <pc:sldMk cId="3962932078" sldId="271"/>
            <ac:spMk id="2" creationId="{C759ADB7-7352-496A-828A-2D465B5F07BA}"/>
          </ac:spMkLst>
        </pc:spChg>
        <pc:spChg chg="mod">
          <ac:chgData name="Miss N Kaur" userId="S::nkaur@onewa.co.uk::d1106752-805e-4870-b08a-b268b31702ef" providerId="AD" clId="Web-{8B008F42-972C-7C47-C943-6E680A99E6B7}" dt="2023-02-09T16:03:06.542" v="205" actId="1076"/>
          <ac:spMkLst>
            <pc:docMk/>
            <pc:sldMk cId="3962932078" sldId="271"/>
            <ac:spMk id="3" creationId="{F23E188D-9E78-4297-BC00-04ACF612FD60}"/>
          </ac:spMkLst>
        </pc:spChg>
        <pc:picChg chg="add mod">
          <ac:chgData name="Miss N Kaur" userId="S::nkaur@onewa.co.uk::d1106752-805e-4870-b08a-b268b31702ef" providerId="AD" clId="Web-{8B008F42-972C-7C47-C943-6E680A99E6B7}" dt="2023-02-09T16:03:27.028" v="209" actId="1076"/>
          <ac:picMkLst>
            <pc:docMk/>
            <pc:sldMk cId="3962932078" sldId="271"/>
            <ac:picMk id="4" creationId="{4669765C-C11F-1745-D620-181196C38C35}"/>
          </ac:picMkLst>
        </pc:picChg>
      </pc:sldChg>
      <pc:sldChg chg="addSp modSp">
        <pc:chgData name="Miss N Kaur" userId="S::nkaur@onewa.co.uk::d1106752-805e-4870-b08a-b268b31702ef" providerId="AD" clId="Web-{8B008F42-972C-7C47-C943-6E680A99E6B7}" dt="2023-02-09T16:05:33.397" v="237" actId="1076"/>
        <pc:sldMkLst>
          <pc:docMk/>
          <pc:sldMk cId="2620739690" sldId="272"/>
        </pc:sldMkLst>
        <pc:spChg chg="mod">
          <ac:chgData name="Miss N Kaur" userId="S::nkaur@onewa.co.uk::d1106752-805e-4870-b08a-b268b31702ef" providerId="AD" clId="Web-{8B008F42-972C-7C47-C943-6E680A99E6B7}" dt="2023-02-09T16:03:57.265" v="220"/>
          <ac:spMkLst>
            <pc:docMk/>
            <pc:sldMk cId="2620739690" sldId="272"/>
            <ac:spMk id="2" creationId="{E2DAD9CB-6AF3-4A89-B909-CDA1E1850B64}"/>
          </ac:spMkLst>
        </pc:spChg>
        <pc:spChg chg="mod">
          <ac:chgData name="Miss N Kaur" userId="S::nkaur@onewa.co.uk::d1106752-805e-4870-b08a-b268b31702ef" providerId="AD" clId="Web-{8B008F42-972C-7C47-C943-6E680A99E6B7}" dt="2023-02-09T16:04:18.798" v="228" actId="20577"/>
          <ac:spMkLst>
            <pc:docMk/>
            <pc:sldMk cId="2620739690" sldId="272"/>
            <ac:spMk id="4" creationId="{483BFD41-A469-4A8A-A04C-7B1275FA431E}"/>
          </ac:spMkLst>
        </pc:spChg>
        <pc:picChg chg="add mod modCrop">
          <ac:chgData name="Miss N Kaur" userId="S::nkaur@onewa.co.uk::d1106752-805e-4870-b08a-b268b31702ef" providerId="AD" clId="Web-{8B008F42-972C-7C47-C943-6E680A99E6B7}" dt="2023-02-09T16:05:33.397" v="237" actId="1076"/>
          <ac:picMkLst>
            <pc:docMk/>
            <pc:sldMk cId="2620739690" sldId="272"/>
            <ac:picMk id="3" creationId="{10C73615-7B3D-9B09-D30F-DA7C2842501F}"/>
          </ac:picMkLst>
        </pc:picChg>
      </pc:sldChg>
      <pc:sldChg chg="modSp">
        <pc:chgData name="Miss N Kaur" userId="S::nkaur@onewa.co.uk::d1106752-805e-4870-b08a-b268b31702ef" providerId="AD" clId="Web-{8B008F42-972C-7C47-C943-6E680A99E6B7}" dt="2023-02-09T16:06:48.121" v="253" actId="20577"/>
        <pc:sldMkLst>
          <pc:docMk/>
          <pc:sldMk cId="2354884113" sldId="283"/>
        </pc:sldMkLst>
        <pc:spChg chg="mod">
          <ac:chgData name="Miss N Kaur" userId="S::nkaur@onewa.co.uk::d1106752-805e-4870-b08a-b268b31702ef" providerId="AD" clId="Web-{8B008F42-972C-7C47-C943-6E680A99E6B7}" dt="2023-02-09T16:06:17.072" v="246" actId="20577"/>
          <ac:spMkLst>
            <pc:docMk/>
            <pc:sldMk cId="2354884113" sldId="283"/>
            <ac:spMk id="2" creationId="{C945B076-367D-4591-B5BE-0E97B4D5975E}"/>
          </ac:spMkLst>
        </pc:spChg>
        <pc:spChg chg="mod">
          <ac:chgData name="Miss N Kaur" userId="S::nkaur@onewa.co.uk::d1106752-805e-4870-b08a-b268b31702ef" providerId="AD" clId="Web-{8B008F42-972C-7C47-C943-6E680A99E6B7}" dt="2023-02-09T16:06:48.121" v="253" actId="20577"/>
          <ac:spMkLst>
            <pc:docMk/>
            <pc:sldMk cId="2354884113" sldId="283"/>
            <ac:spMk id="3" creationId="{95562A25-3B82-4DDD-930A-F31126BC8F3C}"/>
          </ac:spMkLst>
        </pc:spChg>
      </pc:sldChg>
      <pc:sldChg chg="modSp">
        <pc:chgData name="Miss N Kaur" userId="S::nkaur@onewa.co.uk::d1106752-805e-4870-b08a-b268b31702ef" providerId="AD" clId="Web-{8B008F42-972C-7C47-C943-6E680A99E6B7}" dt="2023-02-09T16:05:54.257" v="241" actId="1076"/>
        <pc:sldMkLst>
          <pc:docMk/>
          <pc:sldMk cId="761607065" sldId="287"/>
        </pc:sldMkLst>
        <pc:spChg chg="mod">
          <ac:chgData name="Miss N Kaur" userId="S::nkaur@onewa.co.uk::d1106752-805e-4870-b08a-b268b31702ef" providerId="AD" clId="Web-{8B008F42-972C-7C47-C943-6E680A99E6B7}" dt="2023-02-09T16:05:51.617" v="239" actId="20577"/>
          <ac:spMkLst>
            <pc:docMk/>
            <pc:sldMk cId="761607065" sldId="287"/>
            <ac:spMk id="18" creationId="{2E885874-F778-45A3-B2BD-4D87AB1FB953}"/>
          </ac:spMkLst>
        </pc:spChg>
        <pc:picChg chg="mod">
          <ac:chgData name="Miss N Kaur" userId="S::nkaur@onewa.co.uk::d1106752-805e-4870-b08a-b268b31702ef" providerId="AD" clId="Web-{8B008F42-972C-7C47-C943-6E680A99E6B7}" dt="2023-02-09T16:05:54.257" v="241" actId="1076"/>
          <ac:picMkLst>
            <pc:docMk/>
            <pc:sldMk cId="761607065" sldId="287"/>
            <ac:picMk id="19" creationId="{F6E3D348-984F-402C-ABD4-E16FC59C6677}"/>
          </ac:picMkLst>
        </pc:picChg>
      </pc:sldChg>
      <pc:sldChg chg="del">
        <pc:chgData name="Miss N Kaur" userId="S::nkaur@onewa.co.uk::d1106752-805e-4870-b08a-b268b31702ef" providerId="AD" clId="Web-{8B008F42-972C-7C47-C943-6E680A99E6B7}" dt="2023-02-09T16:07:03.434" v="254"/>
        <pc:sldMkLst>
          <pc:docMk/>
          <pc:sldMk cId="636693617" sldId="292"/>
        </pc:sldMkLst>
      </pc:sldChg>
      <pc:sldChg chg="addSp modSp">
        <pc:chgData name="Miss N Kaur" userId="S::nkaur@onewa.co.uk::d1106752-805e-4870-b08a-b268b31702ef" providerId="AD" clId="Web-{8B008F42-972C-7C47-C943-6E680A99E6B7}" dt="2023-02-09T16:08:15.267" v="329" actId="1076"/>
        <pc:sldMkLst>
          <pc:docMk/>
          <pc:sldMk cId="3521830847" sldId="294"/>
        </pc:sldMkLst>
        <pc:spChg chg="mod">
          <ac:chgData name="Miss N Kaur" userId="S::nkaur@onewa.co.uk::d1106752-805e-4870-b08a-b268b31702ef" providerId="AD" clId="Web-{8B008F42-972C-7C47-C943-6E680A99E6B7}" dt="2023-02-09T16:08:07.470" v="325" actId="20577"/>
          <ac:spMkLst>
            <pc:docMk/>
            <pc:sldMk cId="3521830847" sldId="294"/>
            <ac:spMk id="3" creationId="{2C3CDC08-9C57-4224-A04B-E031832B287B}"/>
          </ac:spMkLst>
        </pc:spChg>
        <pc:picChg chg="add mod">
          <ac:chgData name="Miss N Kaur" userId="S::nkaur@onewa.co.uk::d1106752-805e-4870-b08a-b268b31702ef" providerId="AD" clId="Web-{8B008F42-972C-7C47-C943-6E680A99E6B7}" dt="2023-02-09T16:08:15.267" v="329" actId="1076"/>
          <ac:picMkLst>
            <pc:docMk/>
            <pc:sldMk cId="3521830847" sldId="294"/>
            <ac:picMk id="4" creationId="{CD89E0DF-9381-41CB-3556-1D709573AB42}"/>
          </ac:picMkLst>
        </pc:picChg>
      </pc:sldChg>
      <pc:sldChg chg="addSp delSp modSp new">
        <pc:chgData name="Miss N Kaur" userId="S::nkaur@onewa.co.uk::d1106752-805e-4870-b08a-b268b31702ef" providerId="AD" clId="Web-{8B008F42-972C-7C47-C943-6E680A99E6B7}" dt="2023-02-09T16:00:43.126" v="102" actId="1076"/>
        <pc:sldMkLst>
          <pc:docMk/>
          <pc:sldMk cId="2265124381" sldId="295"/>
        </pc:sldMkLst>
        <pc:spChg chg="mod">
          <ac:chgData name="Miss N Kaur" userId="S::nkaur@onewa.co.uk::d1106752-805e-4870-b08a-b268b31702ef" providerId="AD" clId="Web-{8B008F42-972C-7C47-C943-6E680A99E6B7}" dt="2023-02-09T15:58:07.974" v="43" actId="20577"/>
          <ac:spMkLst>
            <pc:docMk/>
            <pc:sldMk cId="2265124381" sldId="295"/>
            <ac:spMk id="2" creationId="{93F16D3A-9C61-8D75-DCAB-789C0A757485}"/>
          </ac:spMkLst>
        </pc:spChg>
        <pc:spChg chg="mod">
          <ac:chgData name="Miss N Kaur" userId="S::nkaur@onewa.co.uk::d1106752-805e-4870-b08a-b268b31702ef" providerId="AD" clId="Web-{8B008F42-972C-7C47-C943-6E680A99E6B7}" dt="2023-02-09T16:00:06.936" v="96" actId="20577"/>
          <ac:spMkLst>
            <pc:docMk/>
            <pc:sldMk cId="2265124381" sldId="295"/>
            <ac:spMk id="3" creationId="{E531D169-71FB-76CC-B2F0-9F9E337267FA}"/>
          </ac:spMkLst>
        </pc:spChg>
        <pc:graphicFrameChg chg="add del mod">
          <ac:chgData name="Miss N Kaur" userId="S::nkaur@onewa.co.uk::d1106752-805e-4870-b08a-b268b31702ef" providerId="AD" clId="Web-{8B008F42-972C-7C47-C943-6E680A99E6B7}" dt="2023-02-09T15:59:31.902" v="87"/>
          <ac:graphicFrameMkLst>
            <pc:docMk/>
            <pc:sldMk cId="2265124381" sldId="295"/>
            <ac:graphicFrameMk id="5" creationId="{C4192A91-E65A-1E89-12FD-9CC6A875536C}"/>
          </ac:graphicFrameMkLst>
        </pc:graphicFrameChg>
        <pc:picChg chg="add mod">
          <ac:chgData name="Miss N Kaur" userId="S::nkaur@onewa.co.uk::d1106752-805e-4870-b08a-b268b31702ef" providerId="AD" clId="Web-{8B008F42-972C-7C47-C943-6E680A99E6B7}" dt="2023-02-09T16:00:11.952" v="98" actId="1076"/>
          <ac:picMkLst>
            <pc:docMk/>
            <pc:sldMk cId="2265124381" sldId="295"/>
            <ac:picMk id="6" creationId="{16A56CBE-766F-EEBC-5339-E6824DA314A4}"/>
          </ac:picMkLst>
        </pc:picChg>
        <pc:picChg chg="add mod">
          <ac:chgData name="Miss N Kaur" userId="S::nkaur@onewa.co.uk::d1106752-805e-4870-b08a-b268b31702ef" providerId="AD" clId="Web-{8B008F42-972C-7C47-C943-6E680A99E6B7}" dt="2023-02-09T16:00:25.797" v="100" actId="1076"/>
          <ac:picMkLst>
            <pc:docMk/>
            <pc:sldMk cId="2265124381" sldId="295"/>
            <ac:picMk id="7" creationId="{8161CE13-8925-FB98-C8A4-47F56508752D}"/>
          </ac:picMkLst>
        </pc:picChg>
        <pc:picChg chg="add mod">
          <ac:chgData name="Miss N Kaur" userId="S::nkaur@onewa.co.uk::d1106752-805e-4870-b08a-b268b31702ef" providerId="AD" clId="Web-{8B008F42-972C-7C47-C943-6E680A99E6B7}" dt="2023-02-09T16:00:43.126" v="102" actId="1076"/>
          <ac:picMkLst>
            <pc:docMk/>
            <pc:sldMk cId="2265124381" sldId="295"/>
            <ac:picMk id="8" creationId="{648993B7-2D92-AC25-24DC-96E3B938DDD3}"/>
          </ac:picMkLst>
        </pc:picChg>
      </pc:sldChg>
    </pc:docChg>
  </pc:docChgLst>
  <pc:docChgLst>
    <pc:chgData name="Miss N Kaur" userId="S::nkaur@onewa.co.uk::d1106752-805e-4870-b08a-b268b31702ef" providerId="AD" clId="Web-{6A0E2FBF-86D6-6D5B-A3FC-15ABC263D4A3}"/>
    <pc:docChg chg="modSld">
      <pc:chgData name="Miss N Kaur" userId="S::nkaur@onewa.co.uk::d1106752-805e-4870-b08a-b268b31702ef" providerId="AD" clId="Web-{6A0E2FBF-86D6-6D5B-A3FC-15ABC263D4A3}" dt="2023-02-07T10:20:34.128" v="103" actId="20577"/>
      <pc:docMkLst>
        <pc:docMk/>
      </pc:docMkLst>
      <pc:sldChg chg="modSp">
        <pc:chgData name="Miss N Kaur" userId="S::nkaur@onewa.co.uk::d1106752-805e-4870-b08a-b268b31702ef" providerId="AD" clId="Web-{6A0E2FBF-86D6-6D5B-A3FC-15ABC263D4A3}" dt="2023-02-07T08:37:47.887" v="34" actId="20577"/>
        <pc:sldMkLst>
          <pc:docMk/>
          <pc:sldMk cId="1040107841" sldId="257"/>
        </pc:sldMkLst>
        <pc:spChg chg="mod">
          <ac:chgData name="Miss N Kaur" userId="S::nkaur@onewa.co.uk::d1106752-805e-4870-b08a-b268b31702ef" providerId="AD" clId="Web-{6A0E2FBF-86D6-6D5B-A3FC-15ABC263D4A3}" dt="2023-02-07T08:37:47.887" v="34" actId="20577"/>
          <ac:spMkLst>
            <pc:docMk/>
            <pc:sldMk cId="1040107841" sldId="257"/>
            <ac:spMk id="5" creationId="{5B7EAFD7-2EEC-4E4E-A088-A24E56F25202}"/>
          </ac:spMkLst>
        </pc:spChg>
      </pc:sldChg>
      <pc:sldChg chg="modSp">
        <pc:chgData name="Miss N Kaur" userId="S::nkaur@onewa.co.uk::d1106752-805e-4870-b08a-b268b31702ef" providerId="AD" clId="Web-{6A0E2FBF-86D6-6D5B-A3FC-15ABC263D4A3}" dt="2023-02-07T10:20:34.128" v="103" actId="20577"/>
        <pc:sldMkLst>
          <pc:docMk/>
          <pc:sldMk cId="634931545" sldId="268"/>
        </pc:sldMkLst>
        <pc:spChg chg="mod">
          <ac:chgData name="Miss N Kaur" userId="S::nkaur@onewa.co.uk::d1106752-805e-4870-b08a-b268b31702ef" providerId="AD" clId="Web-{6A0E2FBF-86D6-6D5B-A3FC-15ABC263D4A3}" dt="2023-02-07T10:20:34.128" v="103" actId="20577"/>
          <ac:spMkLst>
            <pc:docMk/>
            <pc:sldMk cId="634931545" sldId="268"/>
            <ac:spMk id="6" creationId="{4B82DA7B-154C-4480-90EA-E133D7754B27}"/>
          </ac:spMkLst>
        </pc:spChg>
      </pc:sldChg>
      <pc:sldChg chg="modSp addAnim modAnim">
        <pc:chgData name="Miss N Kaur" userId="S::nkaur@onewa.co.uk::d1106752-805e-4870-b08a-b268b31702ef" providerId="AD" clId="Web-{6A0E2FBF-86D6-6D5B-A3FC-15ABC263D4A3}" dt="2023-02-07T08:40:48.004" v="99"/>
        <pc:sldMkLst>
          <pc:docMk/>
          <pc:sldMk cId="2553786149" sldId="293"/>
        </pc:sldMkLst>
        <pc:spChg chg="mod">
          <ac:chgData name="Miss N Kaur" userId="S::nkaur@onewa.co.uk::d1106752-805e-4870-b08a-b268b31702ef" providerId="AD" clId="Web-{6A0E2FBF-86D6-6D5B-A3FC-15ABC263D4A3}" dt="2023-02-07T08:39:26.672" v="93" actId="20577"/>
          <ac:spMkLst>
            <pc:docMk/>
            <pc:sldMk cId="2553786149" sldId="293"/>
            <ac:spMk id="3" creationId="{77B251BA-00AC-435E-B87A-A2795C40CBBF}"/>
          </ac:spMkLst>
        </pc:spChg>
        <pc:spChg chg="mod">
          <ac:chgData name="Miss N Kaur" userId="S::nkaur@onewa.co.uk::d1106752-805e-4870-b08a-b268b31702ef" providerId="AD" clId="Web-{6A0E2FBF-86D6-6D5B-A3FC-15ABC263D4A3}" dt="2023-02-07T08:38:09.075" v="42" actId="20577"/>
          <ac:spMkLst>
            <pc:docMk/>
            <pc:sldMk cId="2553786149" sldId="293"/>
            <ac:spMk id="5" creationId="{5B7EAFD7-2EEC-4E4E-A088-A24E56F25202}"/>
          </ac:spMkLst>
        </pc:spChg>
      </pc:sldChg>
    </pc:docChg>
  </pc:docChgLst>
  <pc:docChgLst>
    <pc:chgData name="Miss N Kaur" userId="S::nkaur@onewa.co.uk::d1106752-805e-4870-b08a-b268b31702ef" providerId="AD" clId="Web-{92599278-C9F3-D237-CF6A-4C04B9C51918}"/>
    <pc:docChg chg="modSld">
      <pc:chgData name="Miss N Kaur" userId="S::nkaur@onewa.co.uk::d1106752-805e-4870-b08a-b268b31702ef" providerId="AD" clId="Web-{92599278-C9F3-D237-CF6A-4C04B9C51918}" dt="2024-07-03T10:01:55.152" v="1" actId="20577"/>
      <pc:docMkLst>
        <pc:docMk/>
      </pc:docMkLst>
      <pc:sldChg chg="modSp">
        <pc:chgData name="Miss N Kaur" userId="S::nkaur@onewa.co.uk::d1106752-805e-4870-b08a-b268b31702ef" providerId="AD" clId="Web-{92599278-C9F3-D237-CF6A-4C04B9C51918}" dt="2024-07-03T10:01:55.152" v="1" actId="20577"/>
        <pc:sldMkLst>
          <pc:docMk/>
          <pc:sldMk cId="634931545" sldId="268"/>
        </pc:sldMkLst>
        <pc:spChg chg="mod">
          <ac:chgData name="Miss N Kaur" userId="S::nkaur@onewa.co.uk::d1106752-805e-4870-b08a-b268b31702ef" providerId="AD" clId="Web-{92599278-C9F3-D237-CF6A-4C04B9C51918}" dt="2024-07-03T10:01:55.152" v="1" actId="20577"/>
          <ac:spMkLst>
            <pc:docMk/>
            <pc:sldMk cId="634931545" sldId="268"/>
            <ac:spMk id="6" creationId="{4B82DA7B-154C-4480-90EA-E133D7754B27}"/>
          </ac:spMkLst>
        </pc:spChg>
      </pc:sldChg>
    </pc:docChg>
  </pc:docChgLst>
  <pc:docChgLst>
    <pc:chgData name="Miss N Kaur" userId="d1106752-805e-4870-b08a-b268b31702ef" providerId="ADAL" clId="{99023C5F-9949-4160-AD57-96BF8112E1B8}"/>
    <pc:docChg chg="custSel delSld modSld modMainMaster">
      <pc:chgData name="Miss N Kaur" userId="d1106752-805e-4870-b08a-b268b31702ef" providerId="ADAL" clId="{99023C5F-9949-4160-AD57-96BF8112E1B8}" dt="2023-02-02T16:04:35.779" v="147" actId="1076"/>
      <pc:docMkLst>
        <pc:docMk/>
      </pc:docMkLst>
      <pc:sldChg chg="delSp modSp">
        <pc:chgData name="Miss N Kaur" userId="d1106752-805e-4870-b08a-b268b31702ef" providerId="ADAL" clId="{99023C5F-9949-4160-AD57-96BF8112E1B8}" dt="2023-02-02T16:00:46.908" v="49" actId="478"/>
        <pc:sldMkLst>
          <pc:docMk/>
          <pc:sldMk cId="1040107841" sldId="257"/>
        </pc:sldMkLst>
        <pc:spChg chg="mod">
          <ac:chgData name="Miss N Kaur" userId="d1106752-805e-4870-b08a-b268b31702ef" providerId="ADAL" clId="{99023C5F-9949-4160-AD57-96BF8112E1B8}" dt="2023-02-02T16:00:36.351" v="46" actId="1076"/>
          <ac:spMkLst>
            <pc:docMk/>
            <pc:sldMk cId="1040107841" sldId="257"/>
            <ac:spMk id="2" creationId="{29092C95-6539-4AAE-A8C0-C3EAB1EC4683}"/>
          </ac:spMkLst>
        </pc:spChg>
        <pc:spChg chg="mod">
          <ac:chgData name="Miss N Kaur" userId="d1106752-805e-4870-b08a-b268b31702ef" providerId="ADAL" clId="{99023C5F-9949-4160-AD57-96BF8112E1B8}" dt="2023-02-02T16:00:39.135" v="47" actId="1076"/>
          <ac:spMkLst>
            <pc:docMk/>
            <pc:sldMk cId="1040107841" sldId="257"/>
            <ac:spMk id="3" creationId="{77B251BA-00AC-435E-B87A-A2795C40CBBF}"/>
          </ac:spMkLst>
        </pc:spChg>
        <pc:spChg chg="mod">
          <ac:chgData name="Miss N Kaur" userId="d1106752-805e-4870-b08a-b268b31702ef" providerId="ADAL" clId="{99023C5F-9949-4160-AD57-96BF8112E1B8}" dt="2023-02-02T16:00:42.935" v="48" actId="1076"/>
          <ac:spMkLst>
            <pc:docMk/>
            <pc:sldMk cId="1040107841" sldId="257"/>
            <ac:spMk id="5" creationId="{5B7EAFD7-2EEC-4E4E-A088-A24E56F25202}"/>
          </ac:spMkLst>
        </pc:spChg>
        <pc:spChg chg="del">
          <ac:chgData name="Miss N Kaur" userId="d1106752-805e-4870-b08a-b268b31702ef" providerId="ADAL" clId="{99023C5F-9949-4160-AD57-96BF8112E1B8}" dt="2023-02-02T16:00:46.908" v="49" actId="478"/>
          <ac:spMkLst>
            <pc:docMk/>
            <pc:sldMk cId="1040107841" sldId="257"/>
            <ac:spMk id="6" creationId="{1BAA2E54-3AD9-403C-9632-582630C15839}"/>
          </ac:spMkLst>
        </pc:spChg>
      </pc:sldChg>
      <pc:sldChg chg="delSp modSp delDesignElem">
        <pc:chgData name="Miss N Kaur" userId="d1106752-805e-4870-b08a-b268b31702ef" providerId="ADAL" clId="{99023C5F-9949-4160-AD57-96BF8112E1B8}" dt="2023-02-02T16:01:04.304" v="58" actId="1076"/>
        <pc:sldMkLst>
          <pc:docMk/>
          <pc:sldMk cId="0" sldId="259"/>
        </pc:sldMkLst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59"/>
            <ac:spMk id="73" creationId="{201CC55D-ED54-4C5C-95E6-10947BD1103B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59"/>
            <ac:spMk id="79" creationId="{3873B707-463F-40B0-8227-E8CC6C67EB25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59"/>
            <ac:spMk id="81" creationId="{C13237C8-E62C-4F0D-A318-BD6FB6C2D138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59"/>
            <ac:spMk id="83" creationId="{19C9EAEA-39D0-4B0E-A0EB-51E7B26740B1}"/>
          </ac:spMkLst>
        </pc:spChg>
        <pc:spChg chg="mod">
          <ac:chgData name="Miss N Kaur" userId="d1106752-805e-4870-b08a-b268b31702ef" providerId="ADAL" clId="{99023C5F-9949-4160-AD57-96BF8112E1B8}" dt="2023-02-02T16:01:04.304" v="58" actId="1076"/>
          <ac:spMkLst>
            <pc:docMk/>
            <pc:sldMk cId="0" sldId="259"/>
            <ac:spMk id="15363" creationId="{C42908A7-4DC1-454A-871D-598E875E817E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0" sldId="259"/>
            <ac:grpSpMk id="75" creationId="{1DE889C7-FAD6-4397-98E2-05D503484459}"/>
          </ac:grpSpMkLst>
        </pc:grpChg>
        <pc:picChg chg="mod">
          <ac:chgData name="Miss N Kaur" userId="d1106752-805e-4870-b08a-b268b31702ef" providerId="ADAL" clId="{99023C5F-9949-4160-AD57-96BF8112E1B8}" dt="2023-02-02T16:00:59.106" v="56" actId="1076"/>
          <ac:picMkLst>
            <pc:docMk/>
            <pc:sldMk cId="0" sldId="259"/>
            <ac:picMk id="15364" creationId="{B95853F3-ED84-46E2-A911-1324C94F93B6}"/>
          </ac:picMkLst>
        </pc:picChg>
      </pc:sldChg>
      <pc:sldChg chg="delSp modSp delDesignElem">
        <pc:chgData name="Miss N Kaur" userId="d1106752-805e-4870-b08a-b268b31702ef" providerId="ADAL" clId="{99023C5F-9949-4160-AD57-96BF8112E1B8}" dt="2023-02-02T16:01:45.734" v="73" actId="20577"/>
        <pc:sldMkLst>
          <pc:docMk/>
          <pc:sldMk cId="0" sldId="260"/>
        </pc:sldMkLst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60"/>
            <ac:spMk id="73" creationId="{201CC55D-ED54-4C5C-95E6-10947BD1103B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60"/>
            <ac:spMk id="79" creationId="{3873B707-463F-40B0-8227-E8CC6C67EB25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60"/>
            <ac:spMk id="81" creationId="{C13237C8-E62C-4F0D-A318-BD6FB6C2D138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0" sldId="260"/>
            <ac:spMk id="83" creationId="{19C9EAEA-39D0-4B0E-A0EB-51E7B26740B1}"/>
          </ac:spMkLst>
        </pc:spChg>
        <pc:spChg chg="mod">
          <ac:chgData name="Miss N Kaur" userId="d1106752-805e-4870-b08a-b268b31702ef" providerId="ADAL" clId="{99023C5F-9949-4160-AD57-96BF8112E1B8}" dt="2023-02-02T16:01:41.595" v="70" actId="14100"/>
          <ac:spMkLst>
            <pc:docMk/>
            <pc:sldMk cId="0" sldId="260"/>
            <ac:spMk id="16386" creationId="{9F732626-171B-44BC-B14D-A8B7EDAA110D}"/>
          </ac:spMkLst>
        </pc:spChg>
        <pc:spChg chg="mod">
          <ac:chgData name="Miss N Kaur" userId="d1106752-805e-4870-b08a-b268b31702ef" providerId="ADAL" clId="{99023C5F-9949-4160-AD57-96BF8112E1B8}" dt="2023-02-02T16:01:45.734" v="73" actId="20577"/>
          <ac:spMkLst>
            <pc:docMk/>
            <pc:sldMk cId="0" sldId="260"/>
            <ac:spMk id="16387" creationId="{C52AE4D8-2C68-488D-AD0A-BB0427468CF2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0" sldId="260"/>
            <ac:grpSpMk id="75" creationId="{1DE889C7-FAD6-4397-98E2-05D503484459}"/>
          </ac:grpSpMkLst>
        </pc:grpChg>
      </pc:sldChg>
      <pc:sldChg chg="modSp">
        <pc:chgData name="Miss N Kaur" userId="d1106752-805e-4870-b08a-b268b31702ef" providerId="ADAL" clId="{99023C5F-9949-4160-AD57-96BF8112E1B8}" dt="2023-02-02T16:01:18.010" v="64" actId="403"/>
        <pc:sldMkLst>
          <pc:docMk/>
          <pc:sldMk cId="3023963644" sldId="266"/>
        </pc:sldMkLst>
        <pc:spChg chg="mod">
          <ac:chgData name="Miss N Kaur" userId="d1106752-805e-4870-b08a-b268b31702ef" providerId="ADAL" clId="{99023C5F-9949-4160-AD57-96BF8112E1B8}" dt="2023-02-02T16:01:09.002" v="59" actId="1076"/>
          <ac:spMkLst>
            <pc:docMk/>
            <pc:sldMk cId="3023963644" sldId="266"/>
            <ac:spMk id="2" creationId="{0F12779B-B6BC-491A-B0C5-246140D3056C}"/>
          </ac:spMkLst>
        </pc:spChg>
        <pc:spChg chg="mod">
          <ac:chgData name="Miss N Kaur" userId="d1106752-805e-4870-b08a-b268b31702ef" providerId="ADAL" clId="{99023C5F-9949-4160-AD57-96BF8112E1B8}" dt="2023-02-02T16:01:12.105" v="60" actId="1076"/>
          <ac:spMkLst>
            <pc:docMk/>
            <pc:sldMk cId="3023963644" sldId="266"/>
            <ac:spMk id="3" creationId="{E1C0A092-9E4A-4509-BA91-4E623E1DA738}"/>
          </ac:spMkLst>
        </pc:spChg>
        <pc:graphicFrameChg chg="mod modGraphic">
          <ac:chgData name="Miss N Kaur" userId="d1106752-805e-4870-b08a-b268b31702ef" providerId="ADAL" clId="{99023C5F-9949-4160-AD57-96BF8112E1B8}" dt="2023-02-02T16:01:18.010" v="64" actId="403"/>
          <ac:graphicFrameMkLst>
            <pc:docMk/>
            <pc:sldMk cId="3023963644" sldId="266"/>
            <ac:graphicFrameMk id="4" creationId="{52174336-5740-4B31-8AA3-46434A3D7684}"/>
          </ac:graphicFrameMkLst>
        </pc:graphicFrameChg>
      </pc:sldChg>
      <pc:sldChg chg="modSp">
        <pc:chgData name="Miss N Kaur" userId="d1106752-805e-4870-b08a-b268b31702ef" providerId="ADAL" clId="{99023C5F-9949-4160-AD57-96BF8112E1B8}" dt="2023-02-02T16:01:33.241" v="68" actId="1076"/>
        <pc:sldMkLst>
          <pc:docMk/>
          <pc:sldMk cId="1898263401" sldId="267"/>
        </pc:sldMkLst>
        <pc:spChg chg="mod">
          <ac:chgData name="Miss N Kaur" userId="d1106752-805e-4870-b08a-b268b31702ef" providerId="ADAL" clId="{99023C5F-9949-4160-AD57-96BF8112E1B8}" dt="2023-02-02T16:01:33.241" v="68" actId="1076"/>
          <ac:spMkLst>
            <pc:docMk/>
            <pc:sldMk cId="1898263401" sldId="267"/>
            <ac:spMk id="2" creationId="{1C3D2FBF-38CC-4388-862B-39B872A516F8}"/>
          </ac:spMkLst>
        </pc:spChg>
        <pc:spChg chg="mod">
          <ac:chgData name="Miss N Kaur" userId="d1106752-805e-4870-b08a-b268b31702ef" providerId="ADAL" clId="{99023C5F-9949-4160-AD57-96BF8112E1B8}" dt="2023-02-02T16:01:31.162" v="67" actId="1076"/>
          <ac:spMkLst>
            <pc:docMk/>
            <pc:sldMk cId="1898263401" sldId="267"/>
            <ac:spMk id="3" creationId="{43DC46D7-D394-4B87-A6A1-6EE76D4B1AB8}"/>
          </ac:spMkLst>
        </pc:spChg>
      </pc:sldChg>
      <pc:sldChg chg="modSp">
        <pc:chgData name="Miss N Kaur" userId="d1106752-805e-4870-b08a-b268b31702ef" providerId="ADAL" clId="{99023C5F-9949-4160-AD57-96BF8112E1B8}" dt="2023-02-02T16:02:34.319" v="95" actId="1076"/>
        <pc:sldMkLst>
          <pc:docMk/>
          <pc:sldMk cId="634931545" sldId="268"/>
        </pc:sldMkLst>
        <pc:spChg chg="mod">
          <ac:chgData name="Miss N Kaur" userId="d1106752-805e-4870-b08a-b268b31702ef" providerId="ADAL" clId="{99023C5F-9949-4160-AD57-96BF8112E1B8}" dt="2023-02-02T16:02:34.319" v="95" actId="1076"/>
          <ac:spMkLst>
            <pc:docMk/>
            <pc:sldMk cId="634931545" sldId="268"/>
            <ac:spMk id="5" creationId="{CDB269A1-A6BA-4AB6-8550-810CCA9048F8}"/>
          </ac:spMkLst>
        </pc:spChg>
        <pc:spChg chg="mod">
          <ac:chgData name="Miss N Kaur" userId="d1106752-805e-4870-b08a-b268b31702ef" providerId="ADAL" clId="{99023C5F-9949-4160-AD57-96BF8112E1B8}" dt="2023-02-02T16:02:32.143" v="94" actId="1076"/>
          <ac:spMkLst>
            <pc:docMk/>
            <pc:sldMk cId="634931545" sldId="268"/>
            <ac:spMk id="6" creationId="{4B82DA7B-154C-4480-90EA-E133D7754B27}"/>
          </ac:spMkLst>
        </pc:spChg>
      </pc:sldChg>
      <pc:sldChg chg="delSp delDesignElem">
        <pc:chgData name="Miss N Kaur" userId="d1106752-805e-4870-b08a-b268b31702ef" providerId="ADAL" clId="{99023C5F-9949-4160-AD57-96BF8112E1B8}" dt="2023-02-02T16:02:44.127" v="97" actId="478"/>
        <pc:sldMkLst>
          <pc:docMk/>
          <pc:sldMk cId="3708322937" sldId="270"/>
        </pc:sldMkLst>
        <pc:spChg chg="del">
          <ac:chgData name="Miss N Kaur" userId="d1106752-805e-4870-b08a-b268b31702ef" providerId="ADAL" clId="{99023C5F-9949-4160-AD57-96BF8112E1B8}" dt="2023-02-02T16:02:44.127" v="97" actId="478"/>
          <ac:spMkLst>
            <pc:docMk/>
            <pc:sldMk cId="3708322937" sldId="270"/>
            <ac:spMk id="5" creationId="{0B673C12-BD88-4B18-A89E-4FF2066035DB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08322937" sldId="270"/>
            <ac:spMk id="10" creationId="{A7895A40-19A4-42D6-9D30-DBC1E8002635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08322937" sldId="270"/>
            <ac:spMk id="12" creationId="{02F429C4-ABC9-46FC-818A-B5429CDE4A96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08322937" sldId="270"/>
            <ac:spMk id="14" creationId="{2CEF98E4-3709-4952-8F42-2305CCE34FA3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08322937" sldId="270"/>
            <ac:spMk id="16" creationId="{F10BCCF5-D685-47FF-B675-647EAEB72C8E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08322937" sldId="270"/>
            <ac:spMk id="18" creationId="{B0EE8A42-107A-4D4C-8D56-BBAE95C7FC0D}"/>
          </ac:spMkLst>
        </pc:spChg>
      </pc:sldChg>
      <pc:sldChg chg="delSp modSp delDesignElem">
        <pc:chgData name="Miss N Kaur" userId="d1106752-805e-4870-b08a-b268b31702ef" providerId="ADAL" clId="{99023C5F-9949-4160-AD57-96BF8112E1B8}" dt="2023-02-02T16:03:03.447" v="104" actId="1076"/>
        <pc:sldMkLst>
          <pc:docMk/>
          <pc:sldMk cId="3962932078" sldId="271"/>
        </pc:sldMkLst>
        <pc:spChg chg="mod">
          <ac:chgData name="Miss N Kaur" userId="d1106752-805e-4870-b08a-b268b31702ef" providerId="ADAL" clId="{99023C5F-9949-4160-AD57-96BF8112E1B8}" dt="2023-02-02T16:03:03.447" v="104" actId="1076"/>
          <ac:spMkLst>
            <pc:docMk/>
            <pc:sldMk cId="3962932078" sldId="271"/>
            <ac:spMk id="2" creationId="{C759ADB7-7352-496A-828A-2D465B5F07BA}"/>
          </ac:spMkLst>
        </pc:spChg>
        <pc:spChg chg="mod">
          <ac:chgData name="Miss N Kaur" userId="d1106752-805e-4870-b08a-b268b31702ef" providerId="ADAL" clId="{99023C5F-9949-4160-AD57-96BF8112E1B8}" dt="2023-02-02T16:03:03.447" v="104" actId="1076"/>
          <ac:spMkLst>
            <pc:docMk/>
            <pc:sldMk cId="3962932078" sldId="271"/>
            <ac:spMk id="3" creationId="{F23E188D-9E78-4297-BC00-04ACF612FD60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962932078" sldId="271"/>
            <ac:spMk id="8" creationId="{DBF61EA3-B236-439E-9C0B-340980D56BEE}"/>
          </ac:spMkLst>
        </pc:spChg>
        <pc:spChg chg="del">
          <ac:chgData name="Miss N Kaur" userId="d1106752-805e-4870-b08a-b268b31702ef" providerId="ADAL" clId="{99023C5F-9949-4160-AD57-96BF8112E1B8}" dt="2023-02-02T16:02:50.158" v="99" actId="478"/>
          <ac:spMkLst>
            <pc:docMk/>
            <pc:sldMk cId="3962932078" sldId="271"/>
            <ac:spMk id="9" creationId="{859879CE-F373-4F7A-89E8-268CE09E1390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962932078" sldId="271"/>
            <ac:spMk id="14" creationId="{E659831F-0D9A-4C63-9EBB-8435B85A440F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3962932078" sldId="271"/>
            <ac:grpSpMk id="10" creationId="{28FAF094-D087-493F-8DF9-A486C2D6BBAA}"/>
          </ac:grpSpMkLst>
        </pc:grpChg>
      </pc:sldChg>
      <pc:sldChg chg="delSp modSp delDesignElem">
        <pc:chgData name="Miss N Kaur" userId="d1106752-805e-4870-b08a-b268b31702ef" providerId="ADAL" clId="{99023C5F-9949-4160-AD57-96BF8112E1B8}" dt="2023-02-02T16:03:14.464" v="108"/>
        <pc:sldMkLst>
          <pc:docMk/>
          <pc:sldMk cId="2620739690" sldId="272"/>
        </pc:sldMkLst>
        <pc:spChg chg="mod">
          <ac:chgData name="Miss N Kaur" userId="d1106752-805e-4870-b08a-b268b31702ef" providerId="ADAL" clId="{99023C5F-9949-4160-AD57-96BF8112E1B8}" dt="2023-02-02T16:03:14.464" v="108"/>
          <ac:spMkLst>
            <pc:docMk/>
            <pc:sldMk cId="2620739690" sldId="272"/>
            <ac:spMk id="2" creationId="{E2DAD9CB-6AF3-4A89-B909-CDA1E1850B64}"/>
          </ac:spMkLst>
        </pc:spChg>
        <pc:spChg chg="mod">
          <ac:chgData name="Miss N Kaur" userId="d1106752-805e-4870-b08a-b268b31702ef" providerId="ADAL" clId="{99023C5F-9949-4160-AD57-96BF8112E1B8}" dt="2023-02-02T16:03:09.395" v="106" actId="404"/>
          <ac:spMkLst>
            <pc:docMk/>
            <pc:sldMk cId="2620739690" sldId="272"/>
            <ac:spMk id="4" creationId="{483BFD41-A469-4A8A-A04C-7B1275FA431E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2620739690" sldId="272"/>
            <ac:spMk id="9" creationId="{DBF61EA3-B236-439E-9C0B-340980D56BEE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2620739690" sldId="272"/>
            <ac:spMk id="15" creationId="{E659831F-0D9A-4C63-9EBB-8435B85A440F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2620739690" sldId="272"/>
            <ac:grpSpMk id="11" creationId="{28FAF094-D087-493F-8DF9-A486C2D6BBAA}"/>
          </ac:grpSpMkLst>
        </pc:grpChg>
      </pc:sldChg>
      <pc:sldChg chg="modSp">
        <pc:chgData name="Miss N Kaur" userId="d1106752-805e-4870-b08a-b268b31702ef" providerId="ADAL" clId="{99023C5F-9949-4160-AD57-96BF8112E1B8}" dt="2023-02-02T16:03:21.751" v="111" actId="1076"/>
        <pc:sldMkLst>
          <pc:docMk/>
          <pc:sldMk cId="3059414533" sldId="275"/>
        </pc:sldMkLst>
        <pc:spChg chg="mod">
          <ac:chgData name="Miss N Kaur" userId="d1106752-805e-4870-b08a-b268b31702ef" providerId="ADAL" clId="{99023C5F-9949-4160-AD57-96BF8112E1B8}" dt="2023-02-02T16:03:19.664" v="109" actId="1076"/>
          <ac:spMkLst>
            <pc:docMk/>
            <pc:sldMk cId="3059414533" sldId="275"/>
            <ac:spMk id="3" creationId="{C259023D-CDB2-46CA-BE6C-020337900CFD}"/>
          </ac:spMkLst>
        </pc:spChg>
        <pc:spChg chg="mod">
          <ac:chgData name="Miss N Kaur" userId="d1106752-805e-4870-b08a-b268b31702ef" providerId="ADAL" clId="{99023C5F-9949-4160-AD57-96BF8112E1B8}" dt="2023-02-02T16:03:19.664" v="109" actId="1076"/>
          <ac:spMkLst>
            <pc:docMk/>
            <pc:sldMk cId="3059414533" sldId="275"/>
            <ac:spMk id="4" creationId="{7D82F6A7-B680-4C69-9F0C-F6B24906A720}"/>
          </ac:spMkLst>
        </pc:spChg>
        <pc:spChg chg="mod">
          <ac:chgData name="Miss N Kaur" userId="d1106752-805e-4870-b08a-b268b31702ef" providerId="ADAL" clId="{99023C5F-9949-4160-AD57-96BF8112E1B8}" dt="2023-02-02T16:03:19.664" v="109" actId="1076"/>
          <ac:spMkLst>
            <pc:docMk/>
            <pc:sldMk cId="3059414533" sldId="275"/>
            <ac:spMk id="5" creationId="{ADC8666A-4601-441A-B7E9-061A5B0E71C4}"/>
          </ac:spMkLst>
        </pc:spChg>
        <pc:spChg chg="mod">
          <ac:chgData name="Miss N Kaur" userId="d1106752-805e-4870-b08a-b268b31702ef" providerId="ADAL" clId="{99023C5F-9949-4160-AD57-96BF8112E1B8}" dt="2023-02-02T16:03:19.664" v="109" actId="1076"/>
          <ac:spMkLst>
            <pc:docMk/>
            <pc:sldMk cId="3059414533" sldId="275"/>
            <ac:spMk id="6" creationId="{1961F329-39D4-43E1-B4CD-6D8396897E12}"/>
          </ac:spMkLst>
        </pc:spChg>
        <pc:picChg chg="mod">
          <ac:chgData name="Miss N Kaur" userId="d1106752-805e-4870-b08a-b268b31702ef" providerId="ADAL" clId="{99023C5F-9949-4160-AD57-96BF8112E1B8}" dt="2023-02-02T16:03:20.655" v="110" actId="1076"/>
          <ac:picMkLst>
            <pc:docMk/>
            <pc:sldMk cId="3059414533" sldId="275"/>
            <ac:picMk id="7" creationId="{EB54584F-25CA-4547-B94B-27B237AA2805}"/>
          </ac:picMkLst>
        </pc:picChg>
        <pc:picChg chg="mod">
          <ac:chgData name="Miss N Kaur" userId="d1106752-805e-4870-b08a-b268b31702ef" providerId="ADAL" clId="{99023C5F-9949-4160-AD57-96BF8112E1B8}" dt="2023-02-02T16:03:21.751" v="111" actId="1076"/>
          <ac:picMkLst>
            <pc:docMk/>
            <pc:sldMk cId="3059414533" sldId="275"/>
            <ac:picMk id="8" creationId="{D5ECC7A6-7128-4D5B-B96F-00B117D699C3}"/>
          </ac:picMkLst>
        </pc:picChg>
      </pc:sldChg>
      <pc:sldChg chg="modSp">
        <pc:chgData name="Miss N Kaur" userId="d1106752-805e-4870-b08a-b268b31702ef" providerId="ADAL" clId="{99023C5F-9949-4160-AD57-96BF8112E1B8}" dt="2023-02-02T16:03:28.888" v="115" actId="14100"/>
        <pc:sldMkLst>
          <pc:docMk/>
          <pc:sldMk cId="332108710" sldId="278"/>
        </pc:sldMkLst>
        <pc:spChg chg="mod">
          <ac:chgData name="Miss N Kaur" userId="d1106752-805e-4870-b08a-b268b31702ef" providerId="ADAL" clId="{99023C5F-9949-4160-AD57-96BF8112E1B8}" dt="2023-02-02T16:03:26.063" v="112" actId="1076"/>
          <ac:spMkLst>
            <pc:docMk/>
            <pc:sldMk cId="332108710" sldId="278"/>
            <ac:spMk id="3" creationId="{C259023D-CDB2-46CA-BE6C-020337900CFD}"/>
          </ac:spMkLst>
        </pc:spChg>
        <pc:spChg chg="mod">
          <ac:chgData name="Miss N Kaur" userId="d1106752-805e-4870-b08a-b268b31702ef" providerId="ADAL" clId="{99023C5F-9949-4160-AD57-96BF8112E1B8}" dt="2023-02-02T16:03:26.063" v="112" actId="1076"/>
          <ac:spMkLst>
            <pc:docMk/>
            <pc:sldMk cId="332108710" sldId="278"/>
            <ac:spMk id="4" creationId="{7D82F6A7-B680-4C69-9F0C-F6B24906A720}"/>
          </ac:spMkLst>
        </pc:spChg>
        <pc:spChg chg="mod">
          <ac:chgData name="Miss N Kaur" userId="d1106752-805e-4870-b08a-b268b31702ef" providerId="ADAL" clId="{99023C5F-9949-4160-AD57-96BF8112E1B8}" dt="2023-02-02T16:03:26.063" v="112" actId="1076"/>
          <ac:spMkLst>
            <pc:docMk/>
            <pc:sldMk cId="332108710" sldId="278"/>
            <ac:spMk id="17" creationId="{1F78DA54-8D56-44D9-9FC8-06A376CA264D}"/>
          </ac:spMkLst>
        </pc:spChg>
        <pc:spChg chg="mod">
          <ac:chgData name="Miss N Kaur" userId="d1106752-805e-4870-b08a-b268b31702ef" providerId="ADAL" clId="{99023C5F-9949-4160-AD57-96BF8112E1B8}" dt="2023-02-02T16:03:26.063" v="112" actId="1076"/>
          <ac:spMkLst>
            <pc:docMk/>
            <pc:sldMk cId="332108710" sldId="278"/>
            <ac:spMk id="18" creationId="{2E885874-F778-45A3-B2BD-4D87AB1FB953}"/>
          </ac:spMkLst>
        </pc:spChg>
        <pc:picChg chg="mod">
          <ac:chgData name="Miss N Kaur" userId="d1106752-805e-4870-b08a-b268b31702ef" providerId="ADAL" clId="{99023C5F-9949-4160-AD57-96BF8112E1B8}" dt="2023-02-02T16:03:28.888" v="115" actId="14100"/>
          <ac:picMkLst>
            <pc:docMk/>
            <pc:sldMk cId="332108710" sldId="278"/>
            <ac:picMk id="20" creationId="{BA2BF04D-2538-493A-BA9D-B21754506190}"/>
          </ac:picMkLst>
        </pc:picChg>
      </pc:sldChg>
      <pc:sldChg chg="delSp modSp delDesignElem">
        <pc:chgData name="Miss N Kaur" userId="d1106752-805e-4870-b08a-b268b31702ef" providerId="ADAL" clId="{99023C5F-9949-4160-AD57-96BF8112E1B8}" dt="2023-02-02T16:00:54.951" v="53" actId="1076"/>
        <pc:sldMkLst>
          <pc:docMk/>
          <pc:sldMk cId="1666406525" sldId="282"/>
        </pc:sldMkLst>
        <pc:spChg chg="mod">
          <ac:chgData name="Miss N Kaur" userId="d1106752-805e-4870-b08a-b268b31702ef" providerId="ADAL" clId="{99023C5F-9949-4160-AD57-96BF8112E1B8}" dt="2023-02-02T16:00:54.951" v="53" actId="1076"/>
          <ac:spMkLst>
            <pc:docMk/>
            <pc:sldMk cId="1666406525" sldId="282"/>
            <ac:spMk id="2" creationId="{0A102C01-3AF3-4F84-BFA2-A2CA5E7483B9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666406525" sldId="282"/>
            <ac:spMk id="8" creationId="{A7895A40-19A4-42D6-9D30-DBC1E8002635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666406525" sldId="282"/>
            <ac:spMk id="10" creationId="{02F429C4-ABC9-46FC-818A-B5429CDE4A96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666406525" sldId="282"/>
            <ac:spMk id="12" creationId="{2CEF98E4-3709-4952-8F42-2305CCE34FA3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666406525" sldId="282"/>
            <ac:spMk id="14" creationId="{F10BCCF5-D685-47FF-B675-647EAEB72C8E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666406525" sldId="282"/>
            <ac:spMk id="16" creationId="{B0EE8A42-107A-4D4C-8D56-BBAE95C7FC0D}"/>
          </ac:spMkLst>
        </pc:spChg>
      </pc:sldChg>
      <pc:sldChg chg="delSp modSp delDesignElem">
        <pc:chgData name="Miss N Kaur" userId="d1106752-805e-4870-b08a-b268b31702ef" providerId="ADAL" clId="{99023C5F-9949-4160-AD57-96BF8112E1B8}" dt="2023-02-02T16:04:12.906" v="137" actId="1076"/>
        <pc:sldMkLst>
          <pc:docMk/>
          <pc:sldMk cId="2354884113" sldId="283"/>
        </pc:sldMkLst>
        <pc:spChg chg="mod">
          <ac:chgData name="Miss N Kaur" userId="d1106752-805e-4870-b08a-b268b31702ef" providerId="ADAL" clId="{99023C5F-9949-4160-AD57-96BF8112E1B8}" dt="2023-02-02T16:04:12.906" v="137" actId="1076"/>
          <ac:spMkLst>
            <pc:docMk/>
            <pc:sldMk cId="2354884113" sldId="283"/>
            <ac:spMk id="2" creationId="{C945B076-367D-4591-B5BE-0E97B4D5975E}"/>
          </ac:spMkLst>
        </pc:spChg>
        <pc:spChg chg="mod">
          <ac:chgData name="Miss N Kaur" userId="d1106752-805e-4870-b08a-b268b31702ef" providerId="ADAL" clId="{99023C5F-9949-4160-AD57-96BF8112E1B8}" dt="2023-02-02T16:04:07.728" v="136" actId="404"/>
          <ac:spMkLst>
            <pc:docMk/>
            <pc:sldMk cId="2354884113" sldId="283"/>
            <ac:spMk id="3" creationId="{95562A25-3B82-4DDD-930A-F31126BC8F3C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2354884113" sldId="283"/>
            <ac:spMk id="8" creationId="{4DA718D0-4865-4629-8134-44F68D41D574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2354884113" sldId="283"/>
            <ac:spMk id="14" creationId="{CBC4F608-B4B8-48C3-9572-C0F061B1CD99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2354884113" sldId="283"/>
            <ac:grpSpMk id="10" creationId="{65167ED7-6315-43AB-B1B6-C326D5FD8F84}"/>
          </ac:grpSpMkLst>
        </pc:grpChg>
      </pc:sldChg>
      <pc:sldChg chg="delSp modSp delDesignElem">
        <pc:chgData name="Miss N Kaur" userId="d1106752-805e-4870-b08a-b268b31702ef" providerId="ADAL" clId="{99023C5F-9949-4160-AD57-96BF8112E1B8}" dt="2023-02-02T16:02:20.284" v="89" actId="1076"/>
        <pc:sldMkLst>
          <pc:docMk/>
          <pc:sldMk cId="1396326920" sldId="284"/>
        </pc:sldMkLst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396326920" sldId="284"/>
            <ac:spMk id="74" creationId="{201CC55D-ED54-4C5C-95E6-10947BD1103B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396326920" sldId="284"/>
            <ac:spMk id="80" creationId="{3873B707-463F-40B0-8227-E8CC6C67EB25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396326920" sldId="284"/>
            <ac:spMk id="82" creationId="{C13237C8-E62C-4F0D-A318-BD6FB6C2D138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1396326920" sldId="284"/>
            <ac:spMk id="84" creationId="{19C9EAEA-39D0-4B0E-A0EB-51E7B26740B1}"/>
          </ac:spMkLst>
        </pc:spChg>
        <pc:spChg chg="mod">
          <ac:chgData name="Miss N Kaur" userId="d1106752-805e-4870-b08a-b268b31702ef" providerId="ADAL" clId="{99023C5F-9949-4160-AD57-96BF8112E1B8}" dt="2023-02-02T16:02:17.437" v="86" actId="1076"/>
          <ac:spMkLst>
            <pc:docMk/>
            <pc:sldMk cId="1396326920" sldId="284"/>
            <ac:spMk id="20482" creationId="{6EFBC472-84A0-4FC4-8B9F-91D4802A584F}"/>
          </ac:spMkLst>
        </pc:spChg>
        <pc:spChg chg="mod">
          <ac:chgData name="Miss N Kaur" userId="d1106752-805e-4870-b08a-b268b31702ef" providerId="ADAL" clId="{99023C5F-9949-4160-AD57-96BF8112E1B8}" dt="2023-02-02T16:02:16.036" v="85" actId="1076"/>
          <ac:spMkLst>
            <pc:docMk/>
            <pc:sldMk cId="1396326920" sldId="284"/>
            <ac:spMk id="20483" creationId="{7797BD1F-AF51-43F0-85D6-BDCF77BF36E2}"/>
          </ac:spMkLst>
        </pc:spChg>
        <pc:spChg chg="del">
          <ac:chgData name="Miss N Kaur" userId="d1106752-805e-4870-b08a-b268b31702ef" providerId="ADAL" clId="{99023C5F-9949-4160-AD57-96BF8112E1B8}" dt="2023-02-02T16:02:19.413" v="88" actId="478"/>
          <ac:spMkLst>
            <pc:docMk/>
            <pc:sldMk cId="1396326920" sldId="284"/>
            <ac:spMk id="20484" creationId="{5D2C0A0E-8880-46D1-B43B-D93817EBE567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1396326920" sldId="284"/>
            <ac:grpSpMk id="76" creationId="{1DE889C7-FAD6-4397-98E2-05D503484459}"/>
          </ac:grpSpMkLst>
        </pc:grpChg>
        <pc:picChg chg="mod">
          <ac:chgData name="Miss N Kaur" userId="d1106752-805e-4870-b08a-b268b31702ef" providerId="ADAL" clId="{99023C5F-9949-4160-AD57-96BF8112E1B8}" dt="2023-02-02T16:02:20.284" v="89" actId="1076"/>
          <ac:picMkLst>
            <pc:docMk/>
            <pc:sldMk cId="1396326920" sldId="284"/>
            <ac:picMk id="1026" creationId="{2C2F73F2-D514-4839-9CFB-79AF89F611EA}"/>
          </ac:picMkLst>
        </pc:picChg>
      </pc:sldChg>
      <pc:sldChg chg="delSp modSp delDesignElem">
        <pc:chgData name="Miss N Kaur" userId="d1106752-805e-4870-b08a-b268b31702ef" providerId="ADAL" clId="{99023C5F-9949-4160-AD57-96BF8112E1B8}" dt="2023-02-02T16:02:27.229" v="93" actId="1076"/>
        <pc:sldMkLst>
          <pc:docMk/>
          <pc:sldMk cId="379364249" sldId="285"/>
        </pc:sldMkLst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9364249" sldId="285"/>
            <ac:spMk id="74" creationId="{201CC55D-ED54-4C5C-95E6-10947BD1103B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9364249" sldId="285"/>
            <ac:spMk id="80" creationId="{3873B707-463F-40B0-8227-E8CC6C67EB25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9364249" sldId="285"/>
            <ac:spMk id="82" creationId="{C13237C8-E62C-4F0D-A318-BD6FB6C2D138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79364249" sldId="285"/>
            <ac:spMk id="84" creationId="{19C9EAEA-39D0-4B0E-A0EB-51E7B26740B1}"/>
          </ac:spMkLst>
        </pc:spChg>
        <pc:spChg chg="mod">
          <ac:chgData name="Miss N Kaur" userId="d1106752-805e-4870-b08a-b268b31702ef" providerId="ADAL" clId="{99023C5F-9949-4160-AD57-96BF8112E1B8}" dt="2023-02-02T16:02:25.677" v="91" actId="1076"/>
          <ac:spMkLst>
            <pc:docMk/>
            <pc:sldMk cId="379364249" sldId="285"/>
            <ac:spMk id="20482" creationId="{6EFBC472-84A0-4FC4-8B9F-91D4802A584F}"/>
          </ac:spMkLst>
        </pc:spChg>
        <pc:spChg chg="mod">
          <ac:chgData name="Miss N Kaur" userId="d1106752-805e-4870-b08a-b268b31702ef" providerId="ADAL" clId="{99023C5F-9949-4160-AD57-96BF8112E1B8}" dt="2023-02-02T16:02:23.180" v="90" actId="1076"/>
          <ac:spMkLst>
            <pc:docMk/>
            <pc:sldMk cId="379364249" sldId="285"/>
            <ac:spMk id="20483" creationId="{7797BD1F-AF51-43F0-85D6-BDCF77BF36E2}"/>
          </ac:spMkLst>
        </pc:spChg>
        <pc:spChg chg="del">
          <ac:chgData name="Miss N Kaur" userId="d1106752-805e-4870-b08a-b268b31702ef" providerId="ADAL" clId="{99023C5F-9949-4160-AD57-96BF8112E1B8}" dt="2023-02-02T16:02:26.399" v="92" actId="478"/>
          <ac:spMkLst>
            <pc:docMk/>
            <pc:sldMk cId="379364249" sldId="285"/>
            <ac:spMk id="20484" creationId="{5D2C0A0E-8880-46D1-B43B-D93817EBE567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379364249" sldId="285"/>
            <ac:grpSpMk id="76" creationId="{1DE889C7-FAD6-4397-98E2-05D503484459}"/>
          </ac:grpSpMkLst>
        </pc:grpChg>
        <pc:picChg chg="mod">
          <ac:chgData name="Miss N Kaur" userId="d1106752-805e-4870-b08a-b268b31702ef" providerId="ADAL" clId="{99023C5F-9949-4160-AD57-96BF8112E1B8}" dt="2023-02-02T16:02:27.229" v="93" actId="1076"/>
          <ac:picMkLst>
            <pc:docMk/>
            <pc:sldMk cId="379364249" sldId="285"/>
            <ac:picMk id="1028" creationId="{CFF95847-74BC-47A9-85ED-31CD17C0F3F5}"/>
          </ac:picMkLst>
        </pc:picChg>
      </pc:sldChg>
      <pc:sldChg chg="delSp modSp delDesignElem">
        <pc:chgData name="Miss N Kaur" userId="d1106752-805e-4870-b08a-b268b31702ef" providerId="ADAL" clId="{99023C5F-9949-4160-AD57-96BF8112E1B8}" dt="2023-02-02T16:02:13.421" v="84" actId="478"/>
        <pc:sldMkLst>
          <pc:docMk/>
          <pc:sldMk cId="3610151497" sldId="286"/>
        </pc:sldMkLst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610151497" sldId="286"/>
            <ac:spMk id="74" creationId="{201CC55D-ED54-4C5C-95E6-10947BD1103B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610151497" sldId="286"/>
            <ac:spMk id="80" creationId="{3873B707-463F-40B0-8227-E8CC6C67EB25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610151497" sldId="286"/>
            <ac:spMk id="82" creationId="{C13237C8-E62C-4F0D-A318-BD6FB6C2D138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3610151497" sldId="286"/>
            <ac:spMk id="84" creationId="{19C9EAEA-39D0-4B0E-A0EB-51E7B26740B1}"/>
          </ac:spMkLst>
        </pc:spChg>
        <pc:spChg chg="mod">
          <ac:chgData name="Miss N Kaur" userId="d1106752-805e-4870-b08a-b268b31702ef" providerId="ADAL" clId="{99023C5F-9949-4160-AD57-96BF8112E1B8}" dt="2023-02-02T16:02:09.292" v="82" actId="1076"/>
          <ac:spMkLst>
            <pc:docMk/>
            <pc:sldMk cId="3610151497" sldId="286"/>
            <ac:spMk id="20482" creationId="{6EFBC472-84A0-4FC4-8B9F-91D4802A584F}"/>
          </ac:spMkLst>
        </pc:spChg>
        <pc:spChg chg="mod">
          <ac:chgData name="Miss N Kaur" userId="d1106752-805e-4870-b08a-b268b31702ef" providerId="ADAL" clId="{99023C5F-9949-4160-AD57-96BF8112E1B8}" dt="2023-02-02T16:02:07.356" v="81" actId="1076"/>
          <ac:spMkLst>
            <pc:docMk/>
            <pc:sldMk cId="3610151497" sldId="286"/>
            <ac:spMk id="20483" creationId="{7797BD1F-AF51-43F0-85D6-BDCF77BF36E2}"/>
          </ac:spMkLst>
        </pc:spChg>
        <pc:spChg chg="del">
          <ac:chgData name="Miss N Kaur" userId="d1106752-805e-4870-b08a-b268b31702ef" providerId="ADAL" clId="{99023C5F-9949-4160-AD57-96BF8112E1B8}" dt="2023-02-02T16:02:13.421" v="84" actId="478"/>
          <ac:spMkLst>
            <pc:docMk/>
            <pc:sldMk cId="3610151497" sldId="286"/>
            <ac:spMk id="20484" creationId="{5D2C0A0E-8880-46D1-B43B-D93817EBE567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3610151497" sldId="286"/>
            <ac:grpSpMk id="76" creationId="{1DE889C7-FAD6-4397-98E2-05D503484459}"/>
          </ac:grpSpMkLst>
        </pc:grpChg>
        <pc:picChg chg="mod">
          <ac:chgData name="Miss N Kaur" userId="d1106752-805e-4870-b08a-b268b31702ef" providerId="ADAL" clId="{99023C5F-9949-4160-AD57-96BF8112E1B8}" dt="2023-02-02T16:02:11.644" v="83" actId="1076"/>
          <ac:picMkLst>
            <pc:docMk/>
            <pc:sldMk cId="3610151497" sldId="286"/>
            <ac:picMk id="1030" creationId="{6F03F575-F497-426C-9D4D-E9D59C711A60}"/>
          </ac:picMkLst>
        </pc:picChg>
      </pc:sldChg>
      <pc:sldChg chg="modSp modAnim">
        <pc:chgData name="Miss N Kaur" userId="d1106752-805e-4870-b08a-b268b31702ef" providerId="ADAL" clId="{99023C5F-9949-4160-AD57-96BF8112E1B8}" dt="2023-02-02T16:03:48.249" v="123" actId="1076"/>
        <pc:sldMkLst>
          <pc:docMk/>
          <pc:sldMk cId="761607065" sldId="287"/>
        </pc:sldMkLst>
        <pc:spChg chg="mod">
          <ac:chgData name="Miss N Kaur" userId="d1106752-805e-4870-b08a-b268b31702ef" providerId="ADAL" clId="{99023C5F-9949-4160-AD57-96BF8112E1B8}" dt="2023-02-02T16:03:34.288" v="116" actId="1076"/>
          <ac:spMkLst>
            <pc:docMk/>
            <pc:sldMk cId="761607065" sldId="287"/>
            <ac:spMk id="17" creationId="{1F78DA54-8D56-44D9-9FC8-06A376CA264D}"/>
          </ac:spMkLst>
        </pc:spChg>
        <pc:spChg chg="mod">
          <ac:chgData name="Miss N Kaur" userId="d1106752-805e-4870-b08a-b268b31702ef" providerId="ADAL" clId="{99023C5F-9949-4160-AD57-96BF8112E1B8}" dt="2023-02-02T16:03:46.540" v="122" actId="120"/>
          <ac:spMkLst>
            <pc:docMk/>
            <pc:sldMk cId="761607065" sldId="287"/>
            <ac:spMk id="18" creationId="{2E885874-F778-45A3-B2BD-4D87AB1FB953}"/>
          </ac:spMkLst>
        </pc:spChg>
        <pc:picChg chg="mod">
          <ac:chgData name="Miss N Kaur" userId="d1106752-805e-4870-b08a-b268b31702ef" providerId="ADAL" clId="{99023C5F-9949-4160-AD57-96BF8112E1B8}" dt="2023-02-02T16:03:48.249" v="123" actId="1076"/>
          <ac:picMkLst>
            <pc:docMk/>
            <pc:sldMk cId="761607065" sldId="287"/>
            <ac:picMk id="19" creationId="{F6E3D348-984F-402C-ABD4-E16FC59C6677}"/>
          </ac:picMkLst>
        </pc:picChg>
      </pc:sldChg>
      <pc:sldChg chg="modSp">
        <pc:chgData name="Miss N Kaur" userId="d1106752-805e-4870-b08a-b268b31702ef" providerId="ADAL" clId="{99023C5F-9949-4160-AD57-96BF8112E1B8}" dt="2023-02-02T16:02:40.319" v="96" actId="1076"/>
        <pc:sldMkLst>
          <pc:docMk/>
          <pc:sldMk cId="1199981101" sldId="288"/>
        </pc:sldMkLst>
        <pc:spChg chg="mod">
          <ac:chgData name="Miss N Kaur" userId="d1106752-805e-4870-b08a-b268b31702ef" providerId="ADAL" clId="{99023C5F-9949-4160-AD57-96BF8112E1B8}" dt="2023-02-02T16:02:40.319" v="96" actId="1076"/>
          <ac:spMkLst>
            <pc:docMk/>
            <pc:sldMk cId="1199981101" sldId="288"/>
            <ac:spMk id="5" creationId="{CDB269A1-A6BA-4AB6-8550-810CCA9048F8}"/>
          </ac:spMkLst>
        </pc:spChg>
        <pc:spChg chg="mod">
          <ac:chgData name="Miss N Kaur" userId="d1106752-805e-4870-b08a-b268b31702ef" providerId="ADAL" clId="{99023C5F-9949-4160-AD57-96BF8112E1B8}" dt="2023-02-02T16:02:40.319" v="96" actId="1076"/>
          <ac:spMkLst>
            <pc:docMk/>
            <pc:sldMk cId="1199981101" sldId="288"/>
            <ac:spMk id="6" creationId="{4B82DA7B-154C-4480-90EA-E133D7754B27}"/>
          </ac:spMkLst>
        </pc:spChg>
      </pc:sldChg>
      <pc:sldChg chg="delSp modSp delDesignElem">
        <pc:chgData name="Miss N Kaur" userId="d1106752-805e-4870-b08a-b268b31702ef" providerId="ADAL" clId="{99023C5F-9949-4160-AD57-96BF8112E1B8}" dt="2023-02-02T16:04:35.779" v="147" actId="1076"/>
        <pc:sldMkLst>
          <pc:docMk/>
          <pc:sldMk cId="636693617" sldId="292"/>
        </pc:sldMkLst>
        <pc:spChg chg="mod">
          <ac:chgData name="Miss N Kaur" userId="d1106752-805e-4870-b08a-b268b31702ef" providerId="ADAL" clId="{99023C5F-9949-4160-AD57-96BF8112E1B8}" dt="2023-02-02T16:04:35.779" v="147" actId="1076"/>
          <ac:spMkLst>
            <pc:docMk/>
            <pc:sldMk cId="636693617" sldId="292"/>
            <ac:spMk id="2" creationId="{C945B076-367D-4591-B5BE-0E97B4D5975E}"/>
          </ac:spMkLst>
        </pc:spChg>
        <pc:spChg chg="mod">
          <ac:chgData name="Miss N Kaur" userId="d1106752-805e-4870-b08a-b268b31702ef" providerId="ADAL" clId="{99023C5F-9949-4160-AD57-96BF8112E1B8}" dt="2023-02-02T16:04:33.747" v="146" actId="1076"/>
          <ac:spMkLst>
            <pc:docMk/>
            <pc:sldMk cId="636693617" sldId="292"/>
            <ac:spMk id="3" creationId="{95562A25-3B82-4DDD-930A-F31126BC8F3C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636693617" sldId="292"/>
            <ac:spMk id="8" creationId="{4DA718D0-4865-4629-8134-44F68D41D574}"/>
          </ac:spMkLst>
        </pc:spChg>
        <pc:spChg chg="del">
          <ac:chgData name="Miss N Kaur" userId="d1106752-805e-4870-b08a-b268b31702ef" providerId="ADAL" clId="{99023C5F-9949-4160-AD57-96BF8112E1B8}" dt="2023-02-02T15:45:32.877" v="12"/>
          <ac:spMkLst>
            <pc:docMk/>
            <pc:sldMk cId="636693617" sldId="292"/>
            <ac:spMk id="14" creationId="{CBC4F608-B4B8-48C3-9572-C0F061B1CD99}"/>
          </ac:spMkLst>
        </pc:spChg>
        <pc:grpChg chg="del">
          <ac:chgData name="Miss N Kaur" userId="d1106752-805e-4870-b08a-b268b31702ef" providerId="ADAL" clId="{99023C5F-9949-4160-AD57-96BF8112E1B8}" dt="2023-02-02T15:45:32.877" v="12"/>
          <ac:grpSpMkLst>
            <pc:docMk/>
            <pc:sldMk cId="636693617" sldId="292"/>
            <ac:grpSpMk id="10" creationId="{65167ED7-6315-43AB-B1B6-C326D5FD8F84}"/>
          </ac:grpSpMkLst>
        </pc:grpChg>
      </pc:sldChg>
      <pc:sldMasterChg chg="addSp delSp modSp">
        <pc:chgData name="Miss N Kaur" userId="d1106752-805e-4870-b08a-b268b31702ef" providerId="ADAL" clId="{99023C5F-9949-4160-AD57-96BF8112E1B8}" dt="2023-02-02T16:00:06.751" v="40" actId="20577"/>
        <pc:sldMasterMkLst>
          <pc:docMk/>
          <pc:sldMasterMk cId="4011411191" sldId="2147483661"/>
        </pc:sldMasterMkLst>
        <pc:spChg chg="mod">
          <ac:chgData name="Miss N Kaur" userId="d1106752-805e-4870-b08a-b268b31702ef" providerId="ADAL" clId="{99023C5F-9949-4160-AD57-96BF8112E1B8}" dt="2023-02-02T15:45:54.682" v="26" actId="1076"/>
          <ac:spMkLst>
            <pc:docMk/>
            <pc:sldMasterMk cId="4011411191" sldId="2147483661"/>
            <ac:spMk id="12" creationId="{2F269C40-C8DA-2444-9D73-50A007607B59}"/>
          </ac:spMkLst>
        </pc:spChg>
        <pc:spChg chg="mod">
          <ac:chgData name="Miss N Kaur" userId="d1106752-805e-4870-b08a-b268b31702ef" providerId="ADAL" clId="{99023C5F-9949-4160-AD57-96BF8112E1B8}" dt="2023-02-02T15:46:10.735" v="33" actId="1076"/>
          <ac:spMkLst>
            <pc:docMk/>
            <pc:sldMasterMk cId="4011411191" sldId="2147483661"/>
            <ac:spMk id="1026" creationId="{00000000-0000-0000-0000-000000000000}"/>
          </ac:spMkLst>
        </pc:spChg>
        <pc:spChg chg="mod">
          <ac:chgData name="Miss N Kaur" userId="d1106752-805e-4870-b08a-b268b31702ef" providerId="ADAL" clId="{99023C5F-9949-4160-AD57-96BF8112E1B8}" dt="2023-02-02T15:46:07.735" v="32" actId="14100"/>
          <ac:spMkLst>
            <pc:docMk/>
            <pc:sldMasterMk cId="4011411191" sldId="2147483661"/>
            <ac:spMk id="1027" creationId="{00000000-0000-0000-0000-000000000000}"/>
          </ac:spMkLst>
        </pc:spChg>
        <pc:spChg chg="mod">
          <ac:chgData name="Miss N Kaur" userId="d1106752-805e-4870-b08a-b268b31702ef" providerId="ADAL" clId="{99023C5F-9949-4160-AD57-96BF8112E1B8}" dt="2023-02-02T15:45:50.882" v="25" actId="1076"/>
          <ac:spMkLst>
            <pc:docMk/>
            <pc:sldMasterMk cId="4011411191" sldId="2147483661"/>
            <ac:spMk id="1033" creationId="{00000000-0000-0000-0000-000000000000}"/>
          </ac:spMkLst>
        </pc:spChg>
        <pc:spChg chg="mod">
          <ac:chgData name="Miss N Kaur" userId="d1106752-805e-4870-b08a-b268b31702ef" providerId="ADAL" clId="{99023C5F-9949-4160-AD57-96BF8112E1B8}" dt="2023-02-02T15:46:03.007" v="30" actId="1076"/>
          <ac:spMkLst>
            <pc:docMk/>
            <pc:sldMasterMk cId="4011411191" sldId="2147483661"/>
            <ac:spMk id="1034" creationId="{00000000-0000-0000-0000-000000000000}"/>
          </ac:spMkLst>
        </pc:spChg>
        <pc:spChg chg="add del mod">
          <ac:chgData name="Miss N Kaur" userId="d1106752-805e-4870-b08a-b268b31702ef" providerId="ADAL" clId="{99023C5F-9949-4160-AD57-96BF8112E1B8}" dt="2023-02-02T16:00:06.751" v="40" actId="20577"/>
          <ac:spMkLst>
            <pc:docMk/>
            <pc:sldMasterMk cId="4011411191" sldId="2147483661"/>
            <ac:spMk id="1035" creationId="{00000000-0000-0000-0000-000000000000}"/>
          </ac:spMkLst>
        </pc:spChg>
        <pc:picChg chg="mod">
          <ac:chgData name="Miss N Kaur" userId="d1106752-805e-4870-b08a-b268b31702ef" providerId="ADAL" clId="{99023C5F-9949-4160-AD57-96BF8112E1B8}" dt="2023-02-02T15:45:49.543" v="24" actId="1037"/>
          <ac:picMkLst>
            <pc:docMk/>
            <pc:sldMasterMk cId="4011411191" sldId="2147483661"/>
            <ac:picMk id="1032" creationId="{00000000-0000-0000-0000-000000000000}"/>
          </ac:picMkLst>
        </pc:picChg>
      </pc:sldMasterChg>
    </pc:docChg>
  </pc:docChgLst>
  <pc:docChgLst>
    <pc:chgData name="Miss N Kaur" userId="S::nkaur@onewa.co.uk::d1106752-805e-4870-b08a-b268b31702ef" providerId="AD" clId="Web-{D989BC72-6CB0-5E7B-E19A-64194D097EF6}"/>
    <pc:docChg chg="modSld">
      <pc:chgData name="Miss N Kaur" userId="S::nkaur@onewa.co.uk::d1106752-805e-4870-b08a-b268b31702ef" providerId="AD" clId="Web-{D989BC72-6CB0-5E7B-E19A-64194D097EF6}" dt="2025-06-12T09:53:50.611" v="15" actId="20577"/>
      <pc:docMkLst>
        <pc:docMk/>
      </pc:docMkLst>
      <pc:sldChg chg="modSp">
        <pc:chgData name="Miss N Kaur" userId="S::nkaur@onewa.co.uk::d1106752-805e-4870-b08a-b268b31702ef" providerId="AD" clId="Web-{D989BC72-6CB0-5E7B-E19A-64194D097EF6}" dt="2025-06-12T09:53:50.611" v="15" actId="20577"/>
        <pc:sldMkLst>
          <pc:docMk/>
          <pc:sldMk cId="1199981101" sldId="288"/>
        </pc:sldMkLst>
        <pc:spChg chg="mod">
          <ac:chgData name="Miss N Kaur" userId="S::nkaur@onewa.co.uk::d1106752-805e-4870-b08a-b268b31702ef" providerId="AD" clId="Web-{D989BC72-6CB0-5E7B-E19A-64194D097EF6}" dt="2025-06-12T09:53:50.611" v="15" actId="20577"/>
          <ac:spMkLst>
            <pc:docMk/>
            <pc:sldMk cId="1199981101" sldId="288"/>
            <ac:spMk id="6" creationId="{4B82DA7B-154C-4480-90EA-E133D7754B27}"/>
          </ac:spMkLst>
        </pc:spChg>
      </pc:sldChg>
    </pc:docChg>
  </pc:docChgLst>
  <pc:docChgLst>
    <pc:chgData name="Miss N Kaur" userId="S::nkaur@onewa.co.uk::d1106752-805e-4870-b08a-b268b31702ef" providerId="AD" clId="Web-{ED26EC74-1033-2C74-6171-E961B1C3A64C}"/>
    <pc:docChg chg="modSld">
      <pc:chgData name="Miss N Kaur" userId="S::nkaur@onewa.co.uk::d1106752-805e-4870-b08a-b268b31702ef" providerId="AD" clId="Web-{ED26EC74-1033-2C74-6171-E961B1C3A64C}" dt="2023-02-14T09:54:03.788" v="10" actId="20577"/>
      <pc:docMkLst>
        <pc:docMk/>
      </pc:docMkLst>
      <pc:sldChg chg="modSp">
        <pc:chgData name="Miss N Kaur" userId="S::nkaur@onewa.co.uk::d1106752-805e-4870-b08a-b268b31702ef" providerId="AD" clId="Web-{ED26EC74-1033-2C74-6171-E961B1C3A64C}" dt="2023-02-14T09:34:18.285" v="5"/>
        <pc:sldMkLst>
          <pc:docMk/>
          <pc:sldMk cId="3023963644" sldId="266"/>
        </pc:sldMkLst>
        <pc:graphicFrameChg chg="mod modGraphic">
          <ac:chgData name="Miss N Kaur" userId="S::nkaur@onewa.co.uk::d1106752-805e-4870-b08a-b268b31702ef" providerId="AD" clId="Web-{ED26EC74-1033-2C74-6171-E961B1C3A64C}" dt="2023-02-14T09:34:18.285" v="5"/>
          <ac:graphicFrameMkLst>
            <pc:docMk/>
            <pc:sldMk cId="3023963644" sldId="266"/>
            <ac:graphicFrameMk id="4" creationId="{52174336-5740-4B31-8AA3-46434A3D7684}"/>
          </ac:graphicFrameMkLst>
        </pc:graphicFrameChg>
      </pc:sldChg>
      <pc:sldChg chg="modSp">
        <pc:chgData name="Miss N Kaur" userId="S::nkaur@onewa.co.uk::d1106752-805e-4870-b08a-b268b31702ef" providerId="AD" clId="Web-{ED26EC74-1033-2C74-6171-E961B1C3A64C}" dt="2023-02-14T09:54:03.788" v="10" actId="20577"/>
        <pc:sldMkLst>
          <pc:docMk/>
          <pc:sldMk cId="1199981101" sldId="288"/>
        </pc:sldMkLst>
        <pc:spChg chg="mod">
          <ac:chgData name="Miss N Kaur" userId="S::nkaur@onewa.co.uk::d1106752-805e-4870-b08a-b268b31702ef" providerId="AD" clId="Web-{ED26EC74-1033-2C74-6171-E961B1C3A64C}" dt="2023-02-14T09:54:03.788" v="10" actId="20577"/>
          <ac:spMkLst>
            <pc:docMk/>
            <pc:sldMk cId="1199981101" sldId="288"/>
            <ac:spMk id="6" creationId="{4B82DA7B-154C-4480-90EA-E133D7754B2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36827-E0E3-4E4E-9EB9-75453BD533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6800E56-41CE-4005-A750-9B2323307299}">
      <dgm:prSet phldrT="[Text]"/>
      <dgm:spPr/>
      <dgm:t>
        <a:bodyPr/>
        <a:lstStyle/>
        <a:p>
          <a:r>
            <a:rPr lang="en-GB" dirty="0"/>
            <a:t>USER</a:t>
          </a:r>
        </a:p>
      </dgm:t>
    </dgm:pt>
    <dgm:pt modelId="{70162150-ED31-402C-A80F-CCB88FF90141}" type="parTrans" cxnId="{E6E37BED-D432-4CDF-8219-4900D18FD034}">
      <dgm:prSet/>
      <dgm:spPr/>
      <dgm:t>
        <a:bodyPr/>
        <a:lstStyle/>
        <a:p>
          <a:endParaRPr lang="en-GB"/>
        </a:p>
      </dgm:t>
    </dgm:pt>
    <dgm:pt modelId="{A72FD2F3-AA1D-490A-9572-427FF568C276}" type="sibTrans" cxnId="{E6E37BED-D432-4CDF-8219-4900D18FD034}">
      <dgm:prSet/>
      <dgm:spPr/>
      <dgm:t>
        <a:bodyPr/>
        <a:lstStyle/>
        <a:p>
          <a:endParaRPr lang="en-GB"/>
        </a:p>
      </dgm:t>
    </dgm:pt>
    <dgm:pt modelId="{2D46767E-F8D9-4A7F-978A-5B4E71519B71}">
      <dgm:prSet phldrT="[Text]"/>
      <dgm:spPr/>
      <dgm:t>
        <a:bodyPr/>
        <a:lstStyle/>
        <a:p>
          <a:r>
            <a:rPr lang="en-GB" dirty="0"/>
            <a:t>OPERATING SYSTEM</a:t>
          </a:r>
        </a:p>
      </dgm:t>
    </dgm:pt>
    <dgm:pt modelId="{B84516D5-185C-4B35-ACE6-61B8829CCA21}" type="parTrans" cxnId="{3847C4EE-763B-465F-91FD-F32CD5236CDA}">
      <dgm:prSet/>
      <dgm:spPr/>
      <dgm:t>
        <a:bodyPr/>
        <a:lstStyle/>
        <a:p>
          <a:endParaRPr lang="en-GB"/>
        </a:p>
      </dgm:t>
    </dgm:pt>
    <dgm:pt modelId="{6F64E9B6-71E8-493D-80FF-77200EB36782}" type="sibTrans" cxnId="{3847C4EE-763B-465F-91FD-F32CD5236CDA}">
      <dgm:prSet/>
      <dgm:spPr/>
      <dgm:t>
        <a:bodyPr/>
        <a:lstStyle/>
        <a:p>
          <a:endParaRPr lang="en-GB"/>
        </a:p>
      </dgm:t>
    </dgm:pt>
    <dgm:pt modelId="{916F4641-3F06-4794-860A-759EE0436705}">
      <dgm:prSet phldrT="[Text]"/>
      <dgm:spPr/>
      <dgm:t>
        <a:bodyPr/>
        <a:lstStyle/>
        <a:p>
          <a:r>
            <a:rPr lang="en-GB" dirty="0"/>
            <a:t>HARDWARE</a:t>
          </a:r>
        </a:p>
      </dgm:t>
    </dgm:pt>
    <dgm:pt modelId="{8E017938-2A75-4BDC-B1F6-2CAD336885D5}" type="parTrans" cxnId="{492FA865-C4C5-4E84-A621-E9E4BA992812}">
      <dgm:prSet/>
      <dgm:spPr/>
      <dgm:t>
        <a:bodyPr/>
        <a:lstStyle/>
        <a:p>
          <a:endParaRPr lang="en-GB"/>
        </a:p>
      </dgm:t>
    </dgm:pt>
    <dgm:pt modelId="{7AC0E019-6970-43C9-A30F-85F56B57B5E9}" type="sibTrans" cxnId="{492FA865-C4C5-4E84-A621-E9E4BA992812}">
      <dgm:prSet/>
      <dgm:spPr/>
      <dgm:t>
        <a:bodyPr/>
        <a:lstStyle/>
        <a:p>
          <a:endParaRPr lang="en-GB"/>
        </a:p>
      </dgm:t>
    </dgm:pt>
    <dgm:pt modelId="{DFE93960-EC88-4F0F-9C22-51896856E510}">
      <dgm:prSet phldrT="[Text]"/>
      <dgm:spPr/>
      <dgm:t>
        <a:bodyPr/>
        <a:lstStyle/>
        <a:p>
          <a:r>
            <a:rPr lang="en-GB" dirty="0"/>
            <a:t>APPLICATION</a:t>
          </a:r>
        </a:p>
      </dgm:t>
    </dgm:pt>
    <dgm:pt modelId="{71DF1A7B-4DB5-4B6F-AE1B-C20643C8E723}" type="parTrans" cxnId="{02F1CD9E-5158-492E-B001-401244241E5C}">
      <dgm:prSet/>
      <dgm:spPr/>
      <dgm:t>
        <a:bodyPr/>
        <a:lstStyle/>
        <a:p>
          <a:endParaRPr lang="en-GB"/>
        </a:p>
      </dgm:t>
    </dgm:pt>
    <dgm:pt modelId="{AB58C8D2-87C1-46D9-909B-BEBFEC2E5F3F}" type="sibTrans" cxnId="{02F1CD9E-5158-492E-B001-401244241E5C}">
      <dgm:prSet/>
      <dgm:spPr/>
      <dgm:t>
        <a:bodyPr/>
        <a:lstStyle/>
        <a:p>
          <a:endParaRPr lang="en-GB"/>
        </a:p>
      </dgm:t>
    </dgm:pt>
    <dgm:pt modelId="{E9BEE9DE-37C7-40C3-B36F-38C703898FB1}" type="pres">
      <dgm:prSet presAssocID="{46436827-E0E3-4E4E-9EB9-75453BD5332F}" presName="compositeShape" presStyleCnt="0">
        <dgm:presLayoutVars>
          <dgm:dir/>
          <dgm:resizeHandles/>
        </dgm:presLayoutVars>
      </dgm:prSet>
      <dgm:spPr/>
    </dgm:pt>
    <dgm:pt modelId="{40CA3234-E288-4B46-95BA-AC9CBB0006B3}" type="pres">
      <dgm:prSet presAssocID="{46436827-E0E3-4E4E-9EB9-75453BD5332F}" presName="pyramid" presStyleLbl="node1" presStyleIdx="0" presStyleCnt="1"/>
      <dgm:spPr/>
    </dgm:pt>
    <dgm:pt modelId="{656FDA48-6A6B-470E-B0D8-79EE1B279815}" type="pres">
      <dgm:prSet presAssocID="{46436827-E0E3-4E4E-9EB9-75453BD5332F}" presName="theList" presStyleCnt="0"/>
      <dgm:spPr/>
    </dgm:pt>
    <dgm:pt modelId="{C03F2E58-A32F-499B-9207-8ADE664EC49F}" type="pres">
      <dgm:prSet presAssocID="{A6800E56-41CE-4005-A750-9B2323307299}" presName="aNode" presStyleLbl="fgAcc1" presStyleIdx="0" presStyleCnt="4" custLinFactNeighborX="1655" custLinFactNeighborY="-12101">
        <dgm:presLayoutVars>
          <dgm:bulletEnabled val="1"/>
        </dgm:presLayoutVars>
      </dgm:prSet>
      <dgm:spPr/>
    </dgm:pt>
    <dgm:pt modelId="{C2A3F94A-08D4-488A-90B2-8FBF23B3F411}" type="pres">
      <dgm:prSet presAssocID="{A6800E56-41CE-4005-A750-9B2323307299}" presName="aSpace" presStyleCnt="0"/>
      <dgm:spPr/>
    </dgm:pt>
    <dgm:pt modelId="{05C7FED4-E24C-432A-88E4-3CE6C386588F}" type="pres">
      <dgm:prSet presAssocID="{DFE93960-EC88-4F0F-9C22-51896856E510}" presName="aNode" presStyleLbl="fgAcc1" presStyleIdx="1" presStyleCnt="4">
        <dgm:presLayoutVars>
          <dgm:bulletEnabled val="1"/>
        </dgm:presLayoutVars>
      </dgm:prSet>
      <dgm:spPr/>
    </dgm:pt>
    <dgm:pt modelId="{1D7805B9-C91D-4D6C-B9A3-FB6A69DBBE44}" type="pres">
      <dgm:prSet presAssocID="{DFE93960-EC88-4F0F-9C22-51896856E510}" presName="aSpace" presStyleCnt="0"/>
      <dgm:spPr/>
    </dgm:pt>
    <dgm:pt modelId="{2C1DCFE9-FE98-4906-B2F9-A9237DE9F35D}" type="pres">
      <dgm:prSet presAssocID="{2D46767E-F8D9-4A7F-978A-5B4E71519B71}" presName="aNode" presStyleLbl="fgAcc1" presStyleIdx="2" presStyleCnt="4">
        <dgm:presLayoutVars>
          <dgm:bulletEnabled val="1"/>
        </dgm:presLayoutVars>
      </dgm:prSet>
      <dgm:spPr/>
    </dgm:pt>
    <dgm:pt modelId="{CEB144CC-2145-4463-BDA8-1D4A85CFB680}" type="pres">
      <dgm:prSet presAssocID="{2D46767E-F8D9-4A7F-978A-5B4E71519B71}" presName="aSpace" presStyleCnt="0"/>
      <dgm:spPr/>
    </dgm:pt>
    <dgm:pt modelId="{42D2C6E7-E0D8-49A6-8D89-D97F09B5D5BB}" type="pres">
      <dgm:prSet presAssocID="{916F4641-3F06-4794-860A-759EE0436705}" presName="aNode" presStyleLbl="fgAcc1" presStyleIdx="3" presStyleCnt="4">
        <dgm:presLayoutVars>
          <dgm:bulletEnabled val="1"/>
        </dgm:presLayoutVars>
      </dgm:prSet>
      <dgm:spPr/>
    </dgm:pt>
    <dgm:pt modelId="{5516F5CF-5B2B-41A5-81C8-347B7BD7B477}" type="pres">
      <dgm:prSet presAssocID="{916F4641-3F06-4794-860A-759EE0436705}" presName="aSpace" presStyleCnt="0"/>
      <dgm:spPr/>
    </dgm:pt>
  </dgm:ptLst>
  <dgm:cxnLst>
    <dgm:cxn modelId="{3C00A208-8EE2-47F4-A7D3-8DA8A00841CB}" type="presOf" srcId="{916F4641-3F06-4794-860A-759EE0436705}" destId="{42D2C6E7-E0D8-49A6-8D89-D97F09B5D5BB}" srcOrd="0" destOrd="0" presId="urn:microsoft.com/office/officeart/2005/8/layout/pyramid2"/>
    <dgm:cxn modelId="{68E48944-4782-4201-8729-47565CAF5F58}" type="presOf" srcId="{46436827-E0E3-4E4E-9EB9-75453BD5332F}" destId="{E9BEE9DE-37C7-40C3-B36F-38C703898FB1}" srcOrd="0" destOrd="0" presId="urn:microsoft.com/office/officeart/2005/8/layout/pyramid2"/>
    <dgm:cxn modelId="{492FA865-C4C5-4E84-A621-E9E4BA992812}" srcId="{46436827-E0E3-4E4E-9EB9-75453BD5332F}" destId="{916F4641-3F06-4794-860A-759EE0436705}" srcOrd="3" destOrd="0" parTransId="{8E017938-2A75-4BDC-B1F6-2CAD336885D5}" sibTransId="{7AC0E019-6970-43C9-A30F-85F56B57B5E9}"/>
    <dgm:cxn modelId="{CECD9A73-2015-475D-8FF9-7473296E3F0C}" type="presOf" srcId="{2D46767E-F8D9-4A7F-978A-5B4E71519B71}" destId="{2C1DCFE9-FE98-4906-B2F9-A9237DE9F35D}" srcOrd="0" destOrd="0" presId="urn:microsoft.com/office/officeart/2005/8/layout/pyramid2"/>
    <dgm:cxn modelId="{20B6949D-DE33-4516-AA09-DB38F32EF631}" type="presOf" srcId="{DFE93960-EC88-4F0F-9C22-51896856E510}" destId="{05C7FED4-E24C-432A-88E4-3CE6C386588F}" srcOrd="0" destOrd="0" presId="urn:microsoft.com/office/officeart/2005/8/layout/pyramid2"/>
    <dgm:cxn modelId="{02F1CD9E-5158-492E-B001-401244241E5C}" srcId="{46436827-E0E3-4E4E-9EB9-75453BD5332F}" destId="{DFE93960-EC88-4F0F-9C22-51896856E510}" srcOrd="1" destOrd="0" parTransId="{71DF1A7B-4DB5-4B6F-AE1B-C20643C8E723}" sibTransId="{AB58C8D2-87C1-46D9-909B-BEBFEC2E5F3F}"/>
    <dgm:cxn modelId="{D3C55FD0-E4C0-40AA-920C-451C146792AD}" type="presOf" srcId="{A6800E56-41CE-4005-A750-9B2323307299}" destId="{C03F2E58-A32F-499B-9207-8ADE664EC49F}" srcOrd="0" destOrd="0" presId="urn:microsoft.com/office/officeart/2005/8/layout/pyramid2"/>
    <dgm:cxn modelId="{E6E37BED-D432-4CDF-8219-4900D18FD034}" srcId="{46436827-E0E3-4E4E-9EB9-75453BD5332F}" destId="{A6800E56-41CE-4005-A750-9B2323307299}" srcOrd="0" destOrd="0" parTransId="{70162150-ED31-402C-A80F-CCB88FF90141}" sibTransId="{A72FD2F3-AA1D-490A-9572-427FF568C276}"/>
    <dgm:cxn modelId="{3847C4EE-763B-465F-91FD-F32CD5236CDA}" srcId="{46436827-E0E3-4E4E-9EB9-75453BD5332F}" destId="{2D46767E-F8D9-4A7F-978A-5B4E71519B71}" srcOrd="2" destOrd="0" parTransId="{B84516D5-185C-4B35-ACE6-61B8829CCA21}" sibTransId="{6F64E9B6-71E8-493D-80FF-77200EB36782}"/>
    <dgm:cxn modelId="{F17FBFA6-8BE0-4628-998D-B8796CFF4F2F}" type="presParOf" srcId="{E9BEE9DE-37C7-40C3-B36F-38C703898FB1}" destId="{40CA3234-E288-4B46-95BA-AC9CBB0006B3}" srcOrd="0" destOrd="0" presId="urn:microsoft.com/office/officeart/2005/8/layout/pyramid2"/>
    <dgm:cxn modelId="{E2F8A8D0-9539-4C27-9C75-BD5140B2E19B}" type="presParOf" srcId="{E9BEE9DE-37C7-40C3-B36F-38C703898FB1}" destId="{656FDA48-6A6B-470E-B0D8-79EE1B279815}" srcOrd="1" destOrd="0" presId="urn:microsoft.com/office/officeart/2005/8/layout/pyramid2"/>
    <dgm:cxn modelId="{F5E4F1DE-706E-459F-BEE5-C019A01E402D}" type="presParOf" srcId="{656FDA48-6A6B-470E-B0D8-79EE1B279815}" destId="{C03F2E58-A32F-499B-9207-8ADE664EC49F}" srcOrd="0" destOrd="0" presId="urn:microsoft.com/office/officeart/2005/8/layout/pyramid2"/>
    <dgm:cxn modelId="{E556B0D1-FDB0-4FEA-901F-9393F4DD1C47}" type="presParOf" srcId="{656FDA48-6A6B-470E-B0D8-79EE1B279815}" destId="{C2A3F94A-08D4-488A-90B2-8FBF23B3F411}" srcOrd="1" destOrd="0" presId="urn:microsoft.com/office/officeart/2005/8/layout/pyramid2"/>
    <dgm:cxn modelId="{0BFA2F0E-8ABC-42FE-8324-505A724E8C2F}" type="presParOf" srcId="{656FDA48-6A6B-470E-B0D8-79EE1B279815}" destId="{05C7FED4-E24C-432A-88E4-3CE6C386588F}" srcOrd="2" destOrd="0" presId="urn:microsoft.com/office/officeart/2005/8/layout/pyramid2"/>
    <dgm:cxn modelId="{E5498CF0-976B-4A9D-B0AF-2FFD1587DF6F}" type="presParOf" srcId="{656FDA48-6A6B-470E-B0D8-79EE1B279815}" destId="{1D7805B9-C91D-4D6C-B9A3-FB6A69DBBE44}" srcOrd="3" destOrd="0" presId="urn:microsoft.com/office/officeart/2005/8/layout/pyramid2"/>
    <dgm:cxn modelId="{468BD095-2B0B-4D27-B3E8-B2B7FDF6AA87}" type="presParOf" srcId="{656FDA48-6A6B-470E-B0D8-79EE1B279815}" destId="{2C1DCFE9-FE98-4906-B2F9-A9237DE9F35D}" srcOrd="4" destOrd="0" presId="urn:microsoft.com/office/officeart/2005/8/layout/pyramid2"/>
    <dgm:cxn modelId="{2CA24267-8F5B-4387-94CF-1844F147C4EF}" type="presParOf" srcId="{656FDA48-6A6B-470E-B0D8-79EE1B279815}" destId="{CEB144CC-2145-4463-BDA8-1D4A85CFB680}" srcOrd="5" destOrd="0" presId="urn:microsoft.com/office/officeart/2005/8/layout/pyramid2"/>
    <dgm:cxn modelId="{015B7341-55CF-4285-8BFD-BEE22800B627}" type="presParOf" srcId="{656FDA48-6A6B-470E-B0D8-79EE1B279815}" destId="{42D2C6E7-E0D8-49A6-8D89-D97F09B5D5BB}" srcOrd="6" destOrd="0" presId="urn:microsoft.com/office/officeart/2005/8/layout/pyramid2"/>
    <dgm:cxn modelId="{3CDF51A6-9B45-4DBA-8961-24630BF968F1}" type="presParOf" srcId="{656FDA48-6A6B-470E-B0D8-79EE1B279815}" destId="{5516F5CF-5B2B-41A5-81C8-347B7BD7B47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36827-E0E3-4E4E-9EB9-75453BD533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6800E56-41CE-4005-A750-9B2323307299}">
      <dgm:prSet phldrT="[Text]"/>
      <dgm:spPr/>
      <dgm:t>
        <a:bodyPr/>
        <a:lstStyle/>
        <a:p>
          <a:r>
            <a:rPr lang="en-GB" b="1" dirty="0"/>
            <a:t>APPLICATION</a:t>
          </a:r>
        </a:p>
      </dgm:t>
    </dgm:pt>
    <dgm:pt modelId="{70162150-ED31-402C-A80F-CCB88FF90141}" type="parTrans" cxnId="{E6E37BED-D432-4CDF-8219-4900D18FD034}">
      <dgm:prSet/>
      <dgm:spPr/>
      <dgm:t>
        <a:bodyPr/>
        <a:lstStyle/>
        <a:p>
          <a:endParaRPr lang="en-GB"/>
        </a:p>
      </dgm:t>
    </dgm:pt>
    <dgm:pt modelId="{A72FD2F3-AA1D-490A-9572-427FF568C276}" type="sibTrans" cxnId="{E6E37BED-D432-4CDF-8219-4900D18FD034}">
      <dgm:prSet/>
      <dgm:spPr/>
      <dgm:t>
        <a:bodyPr/>
        <a:lstStyle/>
        <a:p>
          <a:endParaRPr lang="en-GB"/>
        </a:p>
      </dgm:t>
    </dgm:pt>
    <dgm:pt modelId="{2D46767E-F8D9-4A7F-978A-5B4E71519B71}">
      <dgm:prSet phldrT="[Text]"/>
      <dgm:spPr/>
      <dgm:t>
        <a:bodyPr/>
        <a:lstStyle/>
        <a:p>
          <a:r>
            <a:rPr lang="en-GB" b="1" dirty="0"/>
            <a:t>HARDWARE</a:t>
          </a:r>
        </a:p>
      </dgm:t>
    </dgm:pt>
    <dgm:pt modelId="{B84516D5-185C-4B35-ACE6-61B8829CCA21}" type="parTrans" cxnId="{3847C4EE-763B-465F-91FD-F32CD5236CDA}">
      <dgm:prSet/>
      <dgm:spPr/>
      <dgm:t>
        <a:bodyPr/>
        <a:lstStyle/>
        <a:p>
          <a:endParaRPr lang="en-GB"/>
        </a:p>
      </dgm:t>
    </dgm:pt>
    <dgm:pt modelId="{6F64E9B6-71E8-493D-80FF-77200EB36782}" type="sibTrans" cxnId="{3847C4EE-763B-465F-91FD-F32CD5236CDA}">
      <dgm:prSet/>
      <dgm:spPr/>
      <dgm:t>
        <a:bodyPr/>
        <a:lstStyle/>
        <a:p>
          <a:endParaRPr lang="en-GB"/>
        </a:p>
      </dgm:t>
    </dgm:pt>
    <dgm:pt modelId="{916F4641-3F06-4794-860A-759EE0436705}">
      <dgm:prSet phldrT="[Text]"/>
      <dgm:spPr/>
      <dgm:t>
        <a:bodyPr/>
        <a:lstStyle/>
        <a:p>
          <a:r>
            <a:rPr lang="en-GB" b="1" dirty="0"/>
            <a:t>OPERATING SYSTEM</a:t>
          </a:r>
        </a:p>
      </dgm:t>
    </dgm:pt>
    <dgm:pt modelId="{8E017938-2A75-4BDC-B1F6-2CAD336885D5}" type="parTrans" cxnId="{492FA865-C4C5-4E84-A621-E9E4BA992812}">
      <dgm:prSet/>
      <dgm:spPr/>
      <dgm:t>
        <a:bodyPr/>
        <a:lstStyle/>
        <a:p>
          <a:endParaRPr lang="en-GB"/>
        </a:p>
      </dgm:t>
    </dgm:pt>
    <dgm:pt modelId="{7AC0E019-6970-43C9-A30F-85F56B57B5E9}" type="sibTrans" cxnId="{492FA865-C4C5-4E84-A621-E9E4BA992812}">
      <dgm:prSet/>
      <dgm:spPr/>
      <dgm:t>
        <a:bodyPr/>
        <a:lstStyle/>
        <a:p>
          <a:endParaRPr lang="en-GB"/>
        </a:p>
      </dgm:t>
    </dgm:pt>
    <dgm:pt modelId="{DFE93960-EC88-4F0F-9C22-51896856E510}">
      <dgm:prSet phldrT="[Text]"/>
      <dgm:spPr/>
      <dgm:t>
        <a:bodyPr/>
        <a:lstStyle/>
        <a:p>
          <a:r>
            <a:rPr lang="en-GB" b="1" dirty="0"/>
            <a:t>USER</a:t>
          </a:r>
        </a:p>
      </dgm:t>
    </dgm:pt>
    <dgm:pt modelId="{71DF1A7B-4DB5-4B6F-AE1B-C20643C8E723}" type="parTrans" cxnId="{02F1CD9E-5158-492E-B001-401244241E5C}">
      <dgm:prSet/>
      <dgm:spPr/>
      <dgm:t>
        <a:bodyPr/>
        <a:lstStyle/>
        <a:p>
          <a:endParaRPr lang="en-GB"/>
        </a:p>
      </dgm:t>
    </dgm:pt>
    <dgm:pt modelId="{AB58C8D2-87C1-46D9-909B-BEBFEC2E5F3F}" type="sibTrans" cxnId="{02F1CD9E-5158-492E-B001-401244241E5C}">
      <dgm:prSet/>
      <dgm:spPr/>
      <dgm:t>
        <a:bodyPr/>
        <a:lstStyle/>
        <a:p>
          <a:endParaRPr lang="en-GB"/>
        </a:p>
      </dgm:t>
    </dgm:pt>
    <dgm:pt modelId="{E9BEE9DE-37C7-40C3-B36F-38C703898FB1}" type="pres">
      <dgm:prSet presAssocID="{46436827-E0E3-4E4E-9EB9-75453BD5332F}" presName="compositeShape" presStyleCnt="0">
        <dgm:presLayoutVars>
          <dgm:dir/>
          <dgm:resizeHandles/>
        </dgm:presLayoutVars>
      </dgm:prSet>
      <dgm:spPr/>
    </dgm:pt>
    <dgm:pt modelId="{40CA3234-E288-4B46-95BA-AC9CBB0006B3}" type="pres">
      <dgm:prSet presAssocID="{46436827-E0E3-4E4E-9EB9-75453BD5332F}" presName="pyramid" presStyleLbl="node1" presStyleIdx="0" presStyleCnt="1" custLinFactNeighborX="-3559" custLinFactNeighborY="-6578"/>
      <dgm:spPr/>
    </dgm:pt>
    <dgm:pt modelId="{656FDA48-6A6B-470E-B0D8-79EE1B279815}" type="pres">
      <dgm:prSet presAssocID="{46436827-E0E3-4E4E-9EB9-75453BD5332F}" presName="theList" presStyleCnt="0"/>
      <dgm:spPr/>
    </dgm:pt>
    <dgm:pt modelId="{C03F2E58-A32F-499B-9207-8ADE664EC49F}" type="pres">
      <dgm:prSet presAssocID="{A6800E56-41CE-4005-A750-9B2323307299}" presName="aNode" presStyleLbl="fgAcc1" presStyleIdx="0" presStyleCnt="4">
        <dgm:presLayoutVars>
          <dgm:bulletEnabled val="1"/>
        </dgm:presLayoutVars>
      </dgm:prSet>
      <dgm:spPr/>
    </dgm:pt>
    <dgm:pt modelId="{C2A3F94A-08D4-488A-90B2-8FBF23B3F411}" type="pres">
      <dgm:prSet presAssocID="{A6800E56-41CE-4005-A750-9B2323307299}" presName="aSpace" presStyleCnt="0"/>
      <dgm:spPr/>
    </dgm:pt>
    <dgm:pt modelId="{05C7FED4-E24C-432A-88E4-3CE6C386588F}" type="pres">
      <dgm:prSet presAssocID="{DFE93960-EC88-4F0F-9C22-51896856E510}" presName="aNode" presStyleLbl="fgAcc1" presStyleIdx="1" presStyleCnt="4">
        <dgm:presLayoutVars>
          <dgm:bulletEnabled val="1"/>
        </dgm:presLayoutVars>
      </dgm:prSet>
      <dgm:spPr/>
    </dgm:pt>
    <dgm:pt modelId="{1D7805B9-C91D-4D6C-B9A3-FB6A69DBBE44}" type="pres">
      <dgm:prSet presAssocID="{DFE93960-EC88-4F0F-9C22-51896856E510}" presName="aSpace" presStyleCnt="0"/>
      <dgm:spPr/>
    </dgm:pt>
    <dgm:pt modelId="{2C1DCFE9-FE98-4906-B2F9-A9237DE9F35D}" type="pres">
      <dgm:prSet presAssocID="{2D46767E-F8D9-4A7F-978A-5B4E71519B71}" presName="aNode" presStyleLbl="fgAcc1" presStyleIdx="2" presStyleCnt="4">
        <dgm:presLayoutVars>
          <dgm:bulletEnabled val="1"/>
        </dgm:presLayoutVars>
      </dgm:prSet>
      <dgm:spPr/>
    </dgm:pt>
    <dgm:pt modelId="{CEB144CC-2145-4463-BDA8-1D4A85CFB680}" type="pres">
      <dgm:prSet presAssocID="{2D46767E-F8D9-4A7F-978A-5B4E71519B71}" presName="aSpace" presStyleCnt="0"/>
      <dgm:spPr/>
    </dgm:pt>
    <dgm:pt modelId="{42D2C6E7-E0D8-49A6-8D89-D97F09B5D5BB}" type="pres">
      <dgm:prSet presAssocID="{916F4641-3F06-4794-860A-759EE0436705}" presName="aNode" presStyleLbl="fgAcc1" presStyleIdx="3" presStyleCnt="4">
        <dgm:presLayoutVars>
          <dgm:bulletEnabled val="1"/>
        </dgm:presLayoutVars>
      </dgm:prSet>
      <dgm:spPr/>
    </dgm:pt>
    <dgm:pt modelId="{5516F5CF-5B2B-41A5-81C8-347B7BD7B477}" type="pres">
      <dgm:prSet presAssocID="{916F4641-3F06-4794-860A-759EE0436705}" presName="aSpace" presStyleCnt="0"/>
      <dgm:spPr/>
    </dgm:pt>
  </dgm:ptLst>
  <dgm:cxnLst>
    <dgm:cxn modelId="{3C00A208-8EE2-47F4-A7D3-8DA8A00841CB}" type="presOf" srcId="{916F4641-3F06-4794-860A-759EE0436705}" destId="{42D2C6E7-E0D8-49A6-8D89-D97F09B5D5BB}" srcOrd="0" destOrd="0" presId="urn:microsoft.com/office/officeart/2005/8/layout/pyramid2"/>
    <dgm:cxn modelId="{68E48944-4782-4201-8729-47565CAF5F58}" type="presOf" srcId="{46436827-E0E3-4E4E-9EB9-75453BD5332F}" destId="{E9BEE9DE-37C7-40C3-B36F-38C703898FB1}" srcOrd="0" destOrd="0" presId="urn:microsoft.com/office/officeart/2005/8/layout/pyramid2"/>
    <dgm:cxn modelId="{492FA865-C4C5-4E84-A621-E9E4BA992812}" srcId="{46436827-E0E3-4E4E-9EB9-75453BD5332F}" destId="{916F4641-3F06-4794-860A-759EE0436705}" srcOrd="3" destOrd="0" parTransId="{8E017938-2A75-4BDC-B1F6-2CAD336885D5}" sibTransId="{7AC0E019-6970-43C9-A30F-85F56B57B5E9}"/>
    <dgm:cxn modelId="{CECD9A73-2015-475D-8FF9-7473296E3F0C}" type="presOf" srcId="{2D46767E-F8D9-4A7F-978A-5B4E71519B71}" destId="{2C1DCFE9-FE98-4906-B2F9-A9237DE9F35D}" srcOrd="0" destOrd="0" presId="urn:microsoft.com/office/officeart/2005/8/layout/pyramid2"/>
    <dgm:cxn modelId="{20B6949D-DE33-4516-AA09-DB38F32EF631}" type="presOf" srcId="{DFE93960-EC88-4F0F-9C22-51896856E510}" destId="{05C7FED4-E24C-432A-88E4-3CE6C386588F}" srcOrd="0" destOrd="0" presId="urn:microsoft.com/office/officeart/2005/8/layout/pyramid2"/>
    <dgm:cxn modelId="{02F1CD9E-5158-492E-B001-401244241E5C}" srcId="{46436827-E0E3-4E4E-9EB9-75453BD5332F}" destId="{DFE93960-EC88-4F0F-9C22-51896856E510}" srcOrd="1" destOrd="0" parTransId="{71DF1A7B-4DB5-4B6F-AE1B-C20643C8E723}" sibTransId="{AB58C8D2-87C1-46D9-909B-BEBFEC2E5F3F}"/>
    <dgm:cxn modelId="{D3C55FD0-E4C0-40AA-920C-451C146792AD}" type="presOf" srcId="{A6800E56-41CE-4005-A750-9B2323307299}" destId="{C03F2E58-A32F-499B-9207-8ADE664EC49F}" srcOrd="0" destOrd="0" presId="urn:microsoft.com/office/officeart/2005/8/layout/pyramid2"/>
    <dgm:cxn modelId="{E6E37BED-D432-4CDF-8219-4900D18FD034}" srcId="{46436827-E0E3-4E4E-9EB9-75453BD5332F}" destId="{A6800E56-41CE-4005-A750-9B2323307299}" srcOrd="0" destOrd="0" parTransId="{70162150-ED31-402C-A80F-CCB88FF90141}" sibTransId="{A72FD2F3-AA1D-490A-9572-427FF568C276}"/>
    <dgm:cxn modelId="{3847C4EE-763B-465F-91FD-F32CD5236CDA}" srcId="{46436827-E0E3-4E4E-9EB9-75453BD5332F}" destId="{2D46767E-F8D9-4A7F-978A-5B4E71519B71}" srcOrd="2" destOrd="0" parTransId="{B84516D5-185C-4B35-ACE6-61B8829CCA21}" sibTransId="{6F64E9B6-71E8-493D-80FF-77200EB36782}"/>
    <dgm:cxn modelId="{F17FBFA6-8BE0-4628-998D-B8796CFF4F2F}" type="presParOf" srcId="{E9BEE9DE-37C7-40C3-B36F-38C703898FB1}" destId="{40CA3234-E288-4B46-95BA-AC9CBB0006B3}" srcOrd="0" destOrd="0" presId="urn:microsoft.com/office/officeart/2005/8/layout/pyramid2"/>
    <dgm:cxn modelId="{E2F8A8D0-9539-4C27-9C75-BD5140B2E19B}" type="presParOf" srcId="{E9BEE9DE-37C7-40C3-B36F-38C703898FB1}" destId="{656FDA48-6A6B-470E-B0D8-79EE1B279815}" srcOrd="1" destOrd="0" presId="urn:microsoft.com/office/officeart/2005/8/layout/pyramid2"/>
    <dgm:cxn modelId="{F5E4F1DE-706E-459F-BEE5-C019A01E402D}" type="presParOf" srcId="{656FDA48-6A6B-470E-B0D8-79EE1B279815}" destId="{C03F2E58-A32F-499B-9207-8ADE664EC49F}" srcOrd="0" destOrd="0" presId="urn:microsoft.com/office/officeart/2005/8/layout/pyramid2"/>
    <dgm:cxn modelId="{E556B0D1-FDB0-4FEA-901F-9393F4DD1C47}" type="presParOf" srcId="{656FDA48-6A6B-470E-B0D8-79EE1B279815}" destId="{C2A3F94A-08D4-488A-90B2-8FBF23B3F411}" srcOrd="1" destOrd="0" presId="urn:microsoft.com/office/officeart/2005/8/layout/pyramid2"/>
    <dgm:cxn modelId="{0BFA2F0E-8ABC-42FE-8324-505A724E8C2F}" type="presParOf" srcId="{656FDA48-6A6B-470E-B0D8-79EE1B279815}" destId="{05C7FED4-E24C-432A-88E4-3CE6C386588F}" srcOrd="2" destOrd="0" presId="urn:microsoft.com/office/officeart/2005/8/layout/pyramid2"/>
    <dgm:cxn modelId="{E5498CF0-976B-4A9D-B0AF-2FFD1587DF6F}" type="presParOf" srcId="{656FDA48-6A6B-470E-B0D8-79EE1B279815}" destId="{1D7805B9-C91D-4D6C-B9A3-FB6A69DBBE44}" srcOrd="3" destOrd="0" presId="urn:microsoft.com/office/officeart/2005/8/layout/pyramid2"/>
    <dgm:cxn modelId="{468BD095-2B0B-4D27-B3E8-B2B7FDF6AA87}" type="presParOf" srcId="{656FDA48-6A6B-470E-B0D8-79EE1B279815}" destId="{2C1DCFE9-FE98-4906-B2F9-A9237DE9F35D}" srcOrd="4" destOrd="0" presId="urn:microsoft.com/office/officeart/2005/8/layout/pyramid2"/>
    <dgm:cxn modelId="{2CA24267-8F5B-4387-94CF-1844F147C4EF}" type="presParOf" srcId="{656FDA48-6A6B-470E-B0D8-79EE1B279815}" destId="{CEB144CC-2145-4463-BDA8-1D4A85CFB680}" srcOrd="5" destOrd="0" presId="urn:microsoft.com/office/officeart/2005/8/layout/pyramid2"/>
    <dgm:cxn modelId="{015B7341-55CF-4285-8BFD-BEE22800B627}" type="presParOf" srcId="{656FDA48-6A6B-470E-B0D8-79EE1B279815}" destId="{42D2C6E7-E0D8-49A6-8D89-D97F09B5D5BB}" srcOrd="6" destOrd="0" presId="urn:microsoft.com/office/officeart/2005/8/layout/pyramid2"/>
    <dgm:cxn modelId="{3CDF51A6-9B45-4DBA-8961-24630BF968F1}" type="presParOf" srcId="{656FDA48-6A6B-470E-B0D8-79EE1B279815}" destId="{5516F5CF-5B2B-41A5-81C8-347B7BD7B47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3234-E288-4B46-95BA-AC9CBB0006B3}">
      <dsp:nvSpPr>
        <dsp:cNvPr id="0" name=""/>
        <dsp:cNvSpPr/>
      </dsp:nvSpPr>
      <dsp:spPr>
        <a:xfrm>
          <a:off x="526706" y="0"/>
          <a:ext cx="6240161" cy="624016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F2E58-A32F-499B-9207-8ADE664EC49F}">
      <dsp:nvSpPr>
        <dsp:cNvPr id="0" name=""/>
        <dsp:cNvSpPr/>
      </dsp:nvSpPr>
      <dsp:spPr>
        <a:xfrm>
          <a:off x="3713916" y="607849"/>
          <a:ext cx="4056105" cy="1109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USER</a:t>
          </a:r>
        </a:p>
      </dsp:txBody>
      <dsp:txXfrm>
        <a:off x="3768057" y="661990"/>
        <a:ext cx="3947823" cy="1000809"/>
      </dsp:txXfrm>
    </dsp:sp>
    <dsp:sp modelId="{05C7FED4-E24C-432A-88E4-3CE6C386588F}">
      <dsp:nvSpPr>
        <dsp:cNvPr id="0" name=""/>
        <dsp:cNvSpPr/>
      </dsp:nvSpPr>
      <dsp:spPr>
        <a:xfrm>
          <a:off x="3646787" y="1872353"/>
          <a:ext cx="4056105" cy="1109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APPLICATION</a:t>
          </a:r>
        </a:p>
      </dsp:txBody>
      <dsp:txXfrm>
        <a:off x="3700928" y="1926494"/>
        <a:ext cx="3947823" cy="1000809"/>
      </dsp:txXfrm>
    </dsp:sp>
    <dsp:sp modelId="{2C1DCFE9-FE98-4906-B2F9-A9237DE9F35D}">
      <dsp:nvSpPr>
        <dsp:cNvPr id="0" name=""/>
        <dsp:cNvSpPr/>
      </dsp:nvSpPr>
      <dsp:spPr>
        <a:xfrm>
          <a:off x="3646787" y="3120080"/>
          <a:ext cx="4056105" cy="1109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OPERATING SYSTEM</a:t>
          </a:r>
        </a:p>
      </dsp:txBody>
      <dsp:txXfrm>
        <a:off x="3700928" y="3174221"/>
        <a:ext cx="3947823" cy="1000809"/>
      </dsp:txXfrm>
    </dsp:sp>
    <dsp:sp modelId="{42D2C6E7-E0D8-49A6-8D89-D97F09B5D5BB}">
      <dsp:nvSpPr>
        <dsp:cNvPr id="0" name=""/>
        <dsp:cNvSpPr/>
      </dsp:nvSpPr>
      <dsp:spPr>
        <a:xfrm>
          <a:off x="3646787" y="4367808"/>
          <a:ext cx="4056105" cy="1109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HARDWARE</a:t>
          </a:r>
        </a:p>
      </dsp:txBody>
      <dsp:txXfrm>
        <a:off x="3700928" y="4421949"/>
        <a:ext cx="3947823" cy="1000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3234-E288-4B46-95BA-AC9CBB0006B3}">
      <dsp:nvSpPr>
        <dsp:cNvPr id="0" name=""/>
        <dsp:cNvSpPr/>
      </dsp:nvSpPr>
      <dsp:spPr>
        <a:xfrm>
          <a:off x="585092" y="0"/>
          <a:ext cx="2263010" cy="22630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F2E58-A32F-499B-9207-8ADE664EC49F}">
      <dsp:nvSpPr>
        <dsp:cNvPr id="0" name=""/>
        <dsp:cNvSpPr/>
      </dsp:nvSpPr>
      <dsp:spPr>
        <a:xfrm>
          <a:off x="1797137" y="226521"/>
          <a:ext cx="1470956" cy="402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APPLICATION</a:t>
          </a:r>
        </a:p>
      </dsp:txBody>
      <dsp:txXfrm>
        <a:off x="1816771" y="246155"/>
        <a:ext cx="1431688" cy="362946"/>
      </dsp:txXfrm>
    </dsp:sp>
    <dsp:sp modelId="{05C7FED4-E24C-432A-88E4-3CE6C386588F}">
      <dsp:nvSpPr>
        <dsp:cNvPr id="0" name=""/>
        <dsp:cNvSpPr/>
      </dsp:nvSpPr>
      <dsp:spPr>
        <a:xfrm>
          <a:off x="1797137" y="679013"/>
          <a:ext cx="1470956" cy="402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USER</a:t>
          </a:r>
        </a:p>
      </dsp:txBody>
      <dsp:txXfrm>
        <a:off x="1816771" y="698647"/>
        <a:ext cx="1431688" cy="362946"/>
      </dsp:txXfrm>
    </dsp:sp>
    <dsp:sp modelId="{2C1DCFE9-FE98-4906-B2F9-A9237DE9F35D}">
      <dsp:nvSpPr>
        <dsp:cNvPr id="0" name=""/>
        <dsp:cNvSpPr/>
      </dsp:nvSpPr>
      <dsp:spPr>
        <a:xfrm>
          <a:off x="1797137" y="1131505"/>
          <a:ext cx="1470956" cy="402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HARDWARE</a:t>
          </a:r>
        </a:p>
      </dsp:txBody>
      <dsp:txXfrm>
        <a:off x="1816771" y="1151139"/>
        <a:ext cx="1431688" cy="362946"/>
      </dsp:txXfrm>
    </dsp:sp>
    <dsp:sp modelId="{42D2C6E7-E0D8-49A6-8D89-D97F09B5D5BB}">
      <dsp:nvSpPr>
        <dsp:cNvPr id="0" name=""/>
        <dsp:cNvSpPr/>
      </dsp:nvSpPr>
      <dsp:spPr>
        <a:xfrm>
          <a:off x="1797137" y="1583996"/>
          <a:ext cx="1470956" cy="4022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OPERATING SYSTEM</a:t>
          </a:r>
        </a:p>
      </dsp:txBody>
      <dsp:txXfrm>
        <a:off x="1816771" y="1603630"/>
        <a:ext cx="1431688" cy="362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40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8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8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7C09E-2D90-4F5B-8703-33CC94DB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BC3D7-5884-4742-99A7-098495AA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dirty="0">
                <a:latin typeface="Trebuchet MS"/>
                <a:ea typeface="Trebuchet MS"/>
                <a:cs typeface="Trebuchet M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487A1-511D-431C-9F26-8AAE4886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49FA5A6E-EF96-49B5-8B19-A635336CCC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24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2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06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4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9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4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996727"/>
            <a:ext cx="10515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58319"/>
            <a:ext cx="10515600" cy="41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EEED-75FD-4628-9AA0-B1343A600C85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A08-F01A-404B-A0A3-EBF4DD15CCA7}" type="slidenum">
              <a:rPr lang="en-GB" smtClean="0"/>
              <a:t>‹#›</a:t>
            </a:fld>
            <a:endParaRPr lang="en-GB"/>
          </a:p>
        </p:txBody>
      </p:sp>
      <p:sp>
        <p:nvSpPr>
          <p:cNvPr id="1031" name="Google Shape;6;p1"/>
          <p:cNvSpPr txBox="1">
            <a:spLocks noChangeArrowheads="1"/>
          </p:cNvSpPr>
          <p:nvPr/>
        </p:nvSpPr>
        <p:spPr bwMode="auto">
          <a:xfrm>
            <a:off x="0" y="6610351"/>
            <a:ext cx="12192000" cy="277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EC600"/>
              </a:buClr>
              <a:buSzPts val="1400"/>
              <a:buFont typeface="Cabin"/>
              <a:buNone/>
              <a:defRPr/>
            </a:pPr>
            <a:r>
              <a:rPr lang="en-GB" altLang="en-US" sz="1400" b="0">
                <a:solidFill>
                  <a:srgbClr val="FEC600"/>
                </a:solidFill>
                <a:latin typeface="Cabin"/>
                <a:ea typeface="Cabin"/>
                <a:cs typeface="Cabin"/>
                <a:sym typeface="Cabin"/>
              </a:rPr>
              <a:t>Calm    |    Aspiration    |    Respect    |    Engagement</a:t>
            </a:r>
            <a:endParaRPr lang="en-US" altLang="en-US" sz="1100"/>
          </a:p>
        </p:txBody>
      </p:sp>
      <p:pic>
        <p:nvPicPr>
          <p:cNvPr id="1032" name="Google Shape;8;p1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4" y="68558"/>
            <a:ext cx="680541" cy="60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Google Shape;7;p1"/>
          <p:cNvSpPr>
            <a:spLocks noChangeArrowheads="1"/>
          </p:cNvSpPr>
          <p:nvPr/>
        </p:nvSpPr>
        <p:spPr bwMode="auto">
          <a:xfrm>
            <a:off x="0" y="836389"/>
            <a:ext cx="12192000" cy="107950"/>
          </a:xfrm>
          <a:prstGeom prst="rect">
            <a:avLst/>
          </a:prstGeom>
          <a:solidFill>
            <a:srgbClr val="00A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 sz="1400" b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4" name="Google Shape;9;p1"/>
          <p:cNvSpPr>
            <a:spLocks noChangeArrowheads="1"/>
          </p:cNvSpPr>
          <p:nvPr/>
        </p:nvSpPr>
        <p:spPr bwMode="auto">
          <a:xfrm>
            <a:off x="0" y="890364"/>
            <a:ext cx="12192000" cy="52388"/>
          </a:xfrm>
          <a:prstGeom prst="rect">
            <a:avLst/>
          </a:prstGeom>
          <a:solidFill>
            <a:srgbClr val="FE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ts val="1400"/>
              <a:buFont typeface="Calibri" panose="020F0502020204030204" pitchFamily="34" charset="0"/>
              <a:buNone/>
              <a:defRPr/>
            </a:pPr>
            <a:endParaRPr lang="en-US" altLang="en-US" sz="1400" b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035" name="TextBox 10"/>
          <p:cNvSpPr txBox="1">
            <a:spLocks noChangeArrowheads="1"/>
          </p:cNvSpPr>
          <p:nvPr userDrawn="1"/>
        </p:nvSpPr>
        <p:spPr bwMode="auto">
          <a:xfrm>
            <a:off x="815164" y="50875"/>
            <a:ext cx="10989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dirty="0"/>
              <a:t>Title: </a:t>
            </a:r>
            <a:r>
              <a:rPr lang="en-US" altLang="en-US" sz="1600" b="0" dirty="0"/>
              <a:t>Software and computer systems </a:t>
            </a:r>
          </a:p>
          <a:p>
            <a:pPr>
              <a:defRPr/>
            </a:pPr>
            <a:r>
              <a:rPr lang="en-US" altLang="en-US" sz="1600" b="1" dirty="0"/>
              <a:t>KQ:</a:t>
            </a:r>
            <a:r>
              <a:rPr lang="en-US" altLang="en-US" sz="1600" b="1" baseline="0" dirty="0"/>
              <a:t> </a:t>
            </a:r>
            <a:r>
              <a:rPr lang="en-GB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role does software have in a computer system?</a:t>
            </a:r>
            <a:endParaRPr lang="en-US" altLang="en-US" sz="16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2F269C40-C8DA-2444-9D73-50A007607B59}"/>
              </a:ext>
            </a:extLst>
          </p:cNvPr>
          <p:cNvSpPr txBox="1">
            <a:spLocks/>
          </p:cNvSpPr>
          <p:nvPr/>
        </p:nvSpPr>
        <p:spPr>
          <a:xfrm>
            <a:off x="11000562" y="4761"/>
            <a:ext cx="1786467" cy="274638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1600" b="1" i="0" u="sng" strike="noStrike" kern="1200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E86681-F9B3-419D-872E-9E39A98094D1}" type="datetime1">
              <a:rPr lang="en-GB" sz="1600"/>
              <a:pPr>
                <a:defRPr/>
              </a:pPr>
              <a:t>12/06/2025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141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2C95-6539-4AAE-A8C0-C3EAB1E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0" y="833509"/>
            <a:ext cx="488482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Extended Do it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51BA-00AC-435E-B87A-A2795C40C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80" y="1797130"/>
            <a:ext cx="11805313" cy="3429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1) What do the letters CPU stand for?</a:t>
            </a:r>
          </a:p>
          <a:p>
            <a:pPr marL="0" indent="0">
              <a:buNone/>
            </a:pPr>
            <a:r>
              <a:rPr lang="en-GB" dirty="0"/>
              <a:t>2) What is the role of the CPU?</a:t>
            </a:r>
          </a:p>
          <a:p>
            <a:pPr marL="0" indent="0">
              <a:buNone/>
            </a:pPr>
            <a:r>
              <a:rPr lang="en-GB" dirty="0"/>
              <a:t>3) What happens during the ‘fetch’ part of the fetch-decode-execute cycle?</a:t>
            </a:r>
          </a:p>
          <a:p>
            <a:pPr marL="0" indent="0">
              <a:buNone/>
            </a:pPr>
            <a:r>
              <a:rPr lang="en-GB" dirty="0"/>
              <a:t>4) What happens during the ‘decode’ part of the fetch-decode-execute cycle?</a:t>
            </a:r>
          </a:p>
          <a:p>
            <a:pPr marL="0" indent="0">
              <a:buNone/>
            </a:pPr>
            <a:r>
              <a:rPr lang="en-GB" dirty="0"/>
              <a:t>5) What happens during the ‘execute’ part of the fetch-decode-execute cycle?</a:t>
            </a:r>
          </a:p>
          <a:p>
            <a:pPr marL="0" indent="0">
              <a:buNone/>
            </a:pPr>
            <a:r>
              <a:rPr lang="en-GB" dirty="0"/>
              <a:t>6) The speed of the CPU is measured in what? ______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7EAFD7-2EEC-4E4E-A088-A24E56F25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380" y="4170816"/>
            <a:ext cx="11422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7) 2 </a:t>
            </a:r>
            <a:r>
              <a:rPr lang="en-GB" dirty="0" err="1"/>
              <a:t>Ghz</a:t>
            </a:r>
            <a:r>
              <a:rPr lang="en-GB" dirty="0"/>
              <a:t> means there are _______________ instructions processed per __________.</a:t>
            </a:r>
          </a:p>
          <a:p>
            <a:pPr marL="0" indent="0">
              <a:buNone/>
            </a:pPr>
            <a:r>
              <a:rPr lang="en-GB" dirty="0"/>
              <a:t>8) What is the benefit of having a ‘dual core’ CPU?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107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FBC472-84A0-4FC4-8B9F-91D4802A5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0776" y="1417459"/>
            <a:ext cx="961343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700" b="1" dirty="0"/>
              <a:t>Types of user interface- Graphical User interface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97BD1F-AF51-43F0-85D6-BDCF77BF36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0776" y="1165541"/>
            <a:ext cx="9071177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Graphical user interfaces uses images and icons for the user to access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1030" name="Picture 6" descr="What is a graphical user interface? | IT PRO">
            <a:extLst>
              <a:ext uri="{FF2B5EF4-FFF2-40B4-BE49-F238E27FC236}">
                <a16:creationId xmlns:a16="http://schemas.microsoft.com/office/drawing/2014/main" id="{6F03F575-F497-426C-9D4D-E9D59C711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40" y="3096193"/>
            <a:ext cx="5514798" cy="320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FBC472-84A0-4FC4-8B9F-91D4802A5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295" y="1324013"/>
            <a:ext cx="9894142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700" b="1" dirty="0"/>
              <a:t>Types of user interface- command line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97BD1F-AF51-43F0-85D6-BDCF77BF36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0764" y="826214"/>
            <a:ext cx="7746427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Command line interfaces uses commands/instructions to work.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1026" name="Picture 2" descr="The Return Of The Command Line Interface - AVC">
            <a:extLst>
              <a:ext uri="{FF2B5EF4-FFF2-40B4-BE49-F238E27FC236}">
                <a16:creationId xmlns:a16="http://schemas.microsoft.com/office/drawing/2014/main" id="{2C2F73F2-D514-4839-9CFB-79AF89F6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99" y="2611791"/>
            <a:ext cx="5031740" cy="38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EFBC472-84A0-4FC4-8B9F-91D4802A5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988" y="1324583"/>
            <a:ext cx="6045156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700" b="1" dirty="0"/>
              <a:t>Types of user interface- sensor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797BD1F-AF51-43F0-85D6-BDCF77BF36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3988" y="2324043"/>
            <a:ext cx="8894682" cy="1380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Sensor user interfaces uses senses such as voice to activate and work </a:t>
            </a:r>
          </a:p>
          <a:p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1028" name="Picture 4" descr="https://brain-images-ssl.cdn.dixons.com/4/8/10186584/g_10186584.jpg">
            <a:extLst>
              <a:ext uri="{FF2B5EF4-FFF2-40B4-BE49-F238E27FC236}">
                <a16:creationId xmlns:a16="http://schemas.microsoft.com/office/drawing/2014/main" id="{CFF95847-74BC-47A9-85ED-31CD17C0F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66" y="2744648"/>
            <a:ext cx="4599007" cy="39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B269A1-A6BA-4AB6-8550-810CCA90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9" y="964553"/>
            <a:ext cx="10515600" cy="1325563"/>
          </a:xfrm>
        </p:spPr>
        <p:txBody>
          <a:bodyPr/>
          <a:lstStyle/>
          <a:p>
            <a:r>
              <a:rPr lang="en-GB" b="1" dirty="0"/>
              <a:t>Task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2DA7B-154C-4480-90EA-E133D775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9" y="2144601"/>
            <a:ext cx="10515600" cy="580855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/>
              <a:t>Explain what an operating system is?</a:t>
            </a:r>
            <a:endParaRPr lang="en-US" dirty="0"/>
          </a:p>
          <a:p>
            <a:pPr marL="514350" indent="-514350">
              <a:buAutoNum type="arabicParenR"/>
            </a:pPr>
            <a:r>
              <a:rPr lang="en-GB" dirty="0"/>
              <a:t>Give an example of a device controlled by the Operating System.</a:t>
            </a:r>
          </a:p>
          <a:p>
            <a:pPr marL="514350" indent="-514350">
              <a:buAutoNum type="arabicParenR"/>
            </a:pPr>
            <a:r>
              <a:rPr lang="en-GB" dirty="0"/>
              <a:t>Correct this diagram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4) Explain what user interfaces are with two examples?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5) An operating System manages s___________ and </a:t>
            </a: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/>
              <a:t>____.</a:t>
            </a:r>
            <a:endParaRPr lang="en-GB" dirty="0">
              <a:cs typeface="Calibri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AE2391-96CB-442D-9894-D498668BD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8804281"/>
              </p:ext>
            </p:extLst>
          </p:nvPr>
        </p:nvGraphicFramePr>
        <p:xfrm>
          <a:off x="3120308" y="3074651"/>
          <a:ext cx="3933727" cy="226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93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B269A1-A6BA-4AB6-8550-810CCA904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9" y="805065"/>
            <a:ext cx="10515600" cy="1325563"/>
          </a:xfrm>
        </p:spPr>
        <p:txBody>
          <a:bodyPr/>
          <a:lstStyle/>
          <a:p>
            <a:r>
              <a:rPr lang="en-GB" b="1" dirty="0"/>
              <a:t>Task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2DA7B-154C-4480-90EA-E133D7754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" y="1823097"/>
            <a:ext cx="10515600" cy="580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6)List the functions of the Operating System that we have covered. 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7) Describe 3 different software </a:t>
            </a:r>
            <a:r>
              <a:rPr lang="en-GB" b="1" u="sng" dirty="0"/>
              <a:t>applications</a:t>
            </a:r>
            <a:r>
              <a:rPr lang="en-GB" dirty="0"/>
              <a:t> that you have used on the school computers or at home on your mobile 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each: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What is it called?</a:t>
            </a:r>
          </a:p>
          <a:p>
            <a:r>
              <a:rPr lang="en-GB" dirty="0"/>
              <a:t>What did it allow you to do?</a:t>
            </a:r>
          </a:p>
          <a:p>
            <a:r>
              <a:rPr lang="en-GB" dirty="0"/>
              <a:t>List some of the tools that you used in it. </a:t>
            </a:r>
          </a:p>
        </p:txBody>
      </p:sp>
    </p:spTree>
    <p:extLst>
      <p:ext uri="{BB962C8B-B14F-4D97-AF65-F5344CB8AC3E}">
        <p14:creationId xmlns:p14="http://schemas.microsoft.com/office/powerpoint/2010/main" val="119998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31782-D9F3-4AD9-B464-0287576A8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anchor="t">
            <a:normAutofit/>
          </a:bodyPr>
          <a:lstStyle/>
          <a:p>
            <a:pPr algn="l"/>
            <a:r>
              <a:rPr lang="en-GB" sz="8000" b="1" dirty="0"/>
              <a:t>Part 2 – Utility Software</a:t>
            </a:r>
          </a:p>
        </p:txBody>
      </p:sp>
    </p:spTree>
    <p:extLst>
      <p:ext uri="{BB962C8B-B14F-4D97-AF65-F5344CB8AC3E}">
        <p14:creationId xmlns:p14="http://schemas.microsoft.com/office/powerpoint/2010/main" val="370832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ADB7-7352-496A-828A-2D465B5F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75" y="1120192"/>
            <a:ext cx="9236700" cy="553950"/>
          </a:xfrm>
        </p:spPr>
        <p:txBody>
          <a:bodyPr anchor="b">
            <a:normAutofit/>
          </a:bodyPr>
          <a:lstStyle/>
          <a:p>
            <a:r>
              <a:rPr lang="en-GB" b="1" dirty="0"/>
              <a:t>Do it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188D-9E78-4297-BC00-04ACF612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02" y="2253820"/>
            <a:ext cx="10143668" cy="3435531"/>
          </a:xfrm>
        </p:spPr>
        <p:txBody>
          <a:bodyPr anchor="ctr">
            <a:normAutofit/>
          </a:bodyPr>
          <a:lstStyle/>
          <a:p>
            <a:endParaRPr lang="en-GB" sz="700" dirty="0"/>
          </a:p>
          <a:p>
            <a:r>
              <a:rPr lang="en-GB" dirty="0"/>
              <a:t>Define the term software</a:t>
            </a:r>
          </a:p>
          <a:p>
            <a:endParaRPr lang="en-GB" dirty="0"/>
          </a:p>
          <a:p>
            <a:r>
              <a:rPr lang="en-GB" dirty="0"/>
              <a:t>Give two functions of the operating system.</a:t>
            </a:r>
          </a:p>
          <a:p>
            <a:endParaRPr lang="en-GB" dirty="0"/>
          </a:p>
          <a:p>
            <a:r>
              <a:rPr lang="en-GB" dirty="0"/>
              <a:t>Give two examples of an operating system.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Define the term hardware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4" descr="A picture containing text, envelope, businesscard, sign&#10;&#10;Description automatically generated">
            <a:extLst>
              <a:ext uri="{FF2B5EF4-FFF2-40B4-BE49-F238E27FC236}">
                <a16:creationId xmlns:a16="http://schemas.microsoft.com/office/drawing/2014/main" id="{4669765C-C11F-1745-D620-181196C3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582" y="1630218"/>
            <a:ext cx="4682836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3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AD9CB-6AF3-4A89-B909-CDA1E185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45" y="1024884"/>
            <a:ext cx="9236700" cy="877223"/>
          </a:xfrm>
        </p:spPr>
        <p:txBody>
          <a:bodyPr anchor="b">
            <a:normAutofit/>
          </a:bodyPr>
          <a:lstStyle/>
          <a:p>
            <a:r>
              <a:rPr lang="en-GB" b="1" dirty="0"/>
              <a:t>What is utility software?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BFD41-A469-4A8A-A04C-7B1275FA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24" y="1664327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dirty="0"/>
              <a:t>Utility software is software designed to help to analyse, configure, </a:t>
            </a:r>
            <a:r>
              <a:rPr lang="en-US" dirty="0" err="1"/>
              <a:t>optimise</a:t>
            </a:r>
            <a:r>
              <a:rPr lang="en-US" dirty="0"/>
              <a:t> or maintain a computer. </a:t>
            </a:r>
            <a:endParaRPr lang="en-US"/>
          </a:p>
          <a:p>
            <a:endParaRPr lang="en-US" dirty="0">
              <a:cs typeface="Calibri" panose="020F0502020204030204"/>
            </a:endParaRPr>
          </a:p>
          <a:p>
            <a:r>
              <a:rPr lang="en-US" dirty="0"/>
              <a:t>It is used to support the computer system - in contrast to application software, which is aimed at directly performing tasks that benefit ordinary users.</a:t>
            </a:r>
            <a:endParaRPr lang="en-US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3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C73615-7B3D-9B09-D30F-DA7C28425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840" r="-341" b="-302"/>
          <a:stretch/>
        </p:blipFill>
        <p:spPr>
          <a:xfrm>
            <a:off x="2692400" y="4689476"/>
            <a:ext cx="6807256" cy="14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9023D-CDB2-46CA-BE6C-02033790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96" y="1180370"/>
            <a:ext cx="5157787" cy="823912"/>
          </a:xfrm>
        </p:spPr>
        <p:txBody>
          <a:bodyPr>
            <a:normAutofit/>
          </a:bodyPr>
          <a:lstStyle/>
          <a:p>
            <a:r>
              <a:rPr lang="en-GB" sz="3200" dirty="0"/>
              <a:t>File Explorer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2F6A7-B680-4C69-9F0C-F6B24906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96" y="2004282"/>
            <a:ext cx="5157787" cy="3684588"/>
          </a:xfrm>
        </p:spPr>
        <p:txBody>
          <a:bodyPr/>
          <a:lstStyle/>
          <a:p>
            <a:r>
              <a:rPr lang="en-GB" dirty="0"/>
              <a:t>Create files, folders</a:t>
            </a:r>
          </a:p>
          <a:p>
            <a:r>
              <a:rPr lang="en-GB" dirty="0"/>
              <a:t>Copy, move, rename &amp; delete files;</a:t>
            </a:r>
          </a:p>
          <a:p>
            <a:r>
              <a:rPr lang="en-GB" dirty="0"/>
              <a:t>Organise documents and files;</a:t>
            </a:r>
          </a:p>
          <a:p>
            <a:r>
              <a:rPr lang="en-GB" dirty="0"/>
              <a:t>Search for documents on your computer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8666A-4601-441A-B7E9-061A5B0E7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3408" y="1180370"/>
            <a:ext cx="5183188" cy="823912"/>
          </a:xfrm>
        </p:spPr>
        <p:txBody>
          <a:bodyPr>
            <a:normAutofit/>
          </a:bodyPr>
          <a:lstStyle/>
          <a:p>
            <a:r>
              <a:rPr lang="en-GB" sz="3200" dirty="0"/>
              <a:t>Backup/Restore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1F329-39D4-43E1-B4CD-6D8396897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3408" y="2004282"/>
            <a:ext cx="5183188" cy="3684588"/>
          </a:xfrm>
        </p:spPr>
        <p:txBody>
          <a:bodyPr/>
          <a:lstStyle/>
          <a:p>
            <a:r>
              <a:rPr lang="en-GB" dirty="0"/>
              <a:t>Make separate copies of files and documents in case the originals are lost, damaged or deleted</a:t>
            </a:r>
          </a:p>
          <a:p>
            <a:r>
              <a:rPr lang="en-GB" dirty="0"/>
              <a:t>Restores lost, damaged or deleted files to your computer from the backup location</a:t>
            </a:r>
          </a:p>
        </p:txBody>
      </p:sp>
      <p:pic>
        <p:nvPicPr>
          <p:cNvPr id="7" name="Picture 2" descr="File Explorer | Microsoft Wiki | Fandom">
            <a:extLst>
              <a:ext uri="{FF2B5EF4-FFF2-40B4-BE49-F238E27FC236}">
                <a16:creationId xmlns:a16="http://schemas.microsoft.com/office/drawing/2014/main" id="{EB54584F-25CA-4547-B94B-27B237AA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50" y="3970819"/>
            <a:ext cx="3032497" cy="20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w to use Windows 10 Back Up and Recovery tools - Info | Remo Software">
            <a:extLst>
              <a:ext uri="{FF2B5EF4-FFF2-40B4-BE49-F238E27FC236}">
                <a16:creationId xmlns:a16="http://schemas.microsoft.com/office/drawing/2014/main" id="{D5ECC7A6-7128-4D5B-B96F-00B117D69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4" y="3996267"/>
            <a:ext cx="3145279" cy="17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9023D-CDB2-46CA-BE6C-020337900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405" y="1217454"/>
            <a:ext cx="5157787" cy="823912"/>
          </a:xfrm>
        </p:spPr>
        <p:txBody>
          <a:bodyPr>
            <a:normAutofit/>
          </a:bodyPr>
          <a:lstStyle/>
          <a:p>
            <a:r>
              <a:rPr lang="en-GB" sz="3200" dirty="0"/>
              <a:t>Anti-Virus</a:t>
            </a:r>
            <a:endParaRPr lang="en-GB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2F6A7-B680-4C69-9F0C-F6B24906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405" y="2041366"/>
            <a:ext cx="5157787" cy="3684588"/>
          </a:xfrm>
        </p:spPr>
        <p:txBody>
          <a:bodyPr>
            <a:normAutofit/>
          </a:bodyPr>
          <a:lstStyle/>
          <a:p>
            <a:r>
              <a:rPr lang="en-GB" b="1" dirty="0"/>
              <a:t>Scans </a:t>
            </a:r>
            <a:r>
              <a:rPr lang="en-GB" dirty="0"/>
              <a:t>files on your computer, identifying malware and removing it.</a:t>
            </a:r>
          </a:p>
          <a:p>
            <a:r>
              <a:rPr lang="en-GB" b="1" dirty="0"/>
              <a:t>Protects </a:t>
            </a:r>
            <a:r>
              <a:rPr lang="en-GB" dirty="0"/>
              <a:t>your computer from online threats when surfing the Internet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F78DA54-8D56-44D9-9FC8-06A376CA2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5817" y="1217454"/>
            <a:ext cx="5183188" cy="823912"/>
          </a:xfrm>
        </p:spPr>
        <p:txBody>
          <a:bodyPr>
            <a:normAutofit/>
          </a:bodyPr>
          <a:lstStyle/>
          <a:p>
            <a:r>
              <a:rPr lang="en-GB" sz="3200" dirty="0"/>
              <a:t>Encryption &amp; Compression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E885874-F778-45A3-B2BD-4D87AB1FB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5817" y="2041366"/>
            <a:ext cx="5183188" cy="3684588"/>
          </a:xfrm>
        </p:spPr>
        <p:txBody>
          <a:bodyPr/>
          <a:lstStyle/>
          <a:p>
            <a:r>
              <a:rPr lang="en-GB" b="1" dirty="0"/>
              <a:t>Encryption</a:t>
            </a:r>
            <a:r>
              <a:rPr lang="en-GB" dirty="0"/>
              <a:t> scrambles data so it cannot be read by another computer without a key.</a:t>
            </a:r>
          </a:p>
          <a:p>
            <a:r>
              <a:rPr lang="en-GB" dirty="0"/>
              <a:t>Protects your files so that only you can open them.</a:t>
            </a:r>
          </a:p>
        </p:txBody>
      </p:sp>
      <p:pic>
        <p:nvPicPr>
          <p:cNvPr id="2050" name="Picture 2" descr="Kaspersky Antivirus: Security, Virus Cleaner – Apps on Google Play">
            <a:extLst>
              <a:ext uri="{FF2B5EF4-FFF2-40B4-BE49-F238E27FC236}">
                <a16:creationId xmlns:a16="http://schemas.microsoft.com/office/drawing/2014/main" id="{C357B926-D636-499E-8548-837CAB05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68" y="38836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ncrypting/Decrypting a file using OpenSSL EVP | by Amit Kulkarni | Medium">
            <a:extLst>
              <a:ext uri="{FF2B5EF4-FFF2-40B4-BE49-F238E27FC236}">
                <a16:creationId xmlns:a16="http://schemas.microsoft.com/office/drawing/2014/main" id="{BA2BF04D-2538-493A-BA9D-B21754506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9"/>
          <a:stretch/>
        </p:blipFill>
        <p:spPr bwMode="auto">
          <a:xfrm>
            <a:off x="7429316" y="3858856"/>
            <a:ext cx="2225047" cy="23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2C95-6539-4AAE-A8C0-C3EAB1EC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10" y="833509"/>
            <a:ext cx="488482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Extended Do it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51BA-00AC-435E-B87A-A2795C40C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380" y="1797130"/>
            <a:ext cx="11805313" cy="3429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1) Central processing unit </a:t>
            </a:r>
          </a:p>
          <a:p>
            <a:pPr marL="0" indent="0">
              <a:buNone/>
            </a:pPr>
            <a:r>
              <a:rPr lang="en-GB" dirty="0"/>
              <a:t>2) Process input, store data and output results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3) Gets the next instruction from the computer's memory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4) Breaks down/deciphers what the program is telling the computer to do 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/>
              <a:t>5) carries out the requested actions 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/>
              <a:t>6) Hertz </a:t>
            </a:r>
            <a:endParaRPr lang="en-GB" dirty="0">
              <a:cs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7EAFD7-2EEC-4E4E-A088-A24E56F25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380" y="4170816"/>
            <a:ext cx="114226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7) 2 </a:t>
            </a:r>
            <a:r>
              <a:rPr lang="en-GB" dirty="0" err="1"/>
              <a:t>Ghz</a:t>
            </a:r>
            <a:r>
              <a:rPr lang="en-GB" dirty="0"/>
              <a:t> means there are </a:t>
            </a:r>
            <a:r>
              <a:rPr lang="en-GB" b="1" dirty="0"/>
              <a:t>2 billion</a:t>
            </a:r>
            <a:r>
              <a:rPr lang="en-GB" dirty="0"/>
              <a:t> instructions processed </a:t>
            </a:r>
            <a:r>
              <a:rPr lang="en-GB" b="1" dirty="0"/>
              <a:t>per second</a:t>
            </a:r>
          </a:p>
          <a:p>
            <a:pPr marL="0" indent="0">
              <a:buNone/>
            </a:pPr>
            <a:r>
              <a:rPr lang="en-GB" dirty="0"/>
              <a:t>8) Run multiple programs at once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7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F78DA54-8D56-44D9-9FC8-06A376CA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034" y="1156690"/>
            <a:ext cx="5183188" cy="823912"/>
          </a:xfrm>
        </p:spPr>
        <p:txBody>
          <a:bodyPr>
            <a:normAutofit/>
          </a:bodyPr>
          <a:lstStyle/>
          <a:p>
            <a:r>
              <a:rPr lang="en-GB" sz="3200" dirty="0"/>
              <a:t>Compression</a:t>
            </a:r>
            <a:endParaRPr lang="en-GB" sz="2800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2E885874-F778-45A3-B2BD-4D87AB1FB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033" y="2135346"/>
            <a:ext cx="9547119" cy="3684588"/>
          </a:xfrm>
        </p:spPr>
        <p:txBody>
          <a:bodyPr/>
          <a:lstStyle/>
          <a:p>
            <a:pPr algn="ctr"/>
            <a:r>
              <a:rPr lang="en-GB" b="1" dirty="0"/>
              <a:t>Compression utilities  </a:t>
            </a:r>
            <a:r>
              <a:rPr lang="en-GB" dirty="0"/>
              <a:t>- ‘squash’ files to make them smaller. This makes them take up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/>
              <a:t>less space.</a:t>
            </a:r>
          </a:p>
          <a:p>
            <a:r>
              <a:rPr lang="en-GB" dirty="0"/>
              <a:t>Smaller files can be sent more quickly</a:t>
            </a:r>
          </a:p>
        </p:txBody>
      </p:sp>
      <p:pic>
        <p:nvPicPr>
          <p:cNvPr id="19" name="Picture 2" descr="The need for compression (article) | Khan Academy">
            <a:extLst>
              <a:ext uri="{FF2B5EF4-FFF2-40B4-BE49-F238E27FC236}">
                <a16:creationId xmlns:a16="http://schemas.microsoft.com/office/drawing/2014/main" id="{F6E3D348-984F-402C-ABD4-E16FC59C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33" y="3792707"/>
            <a:ext cx="3817793" cy="212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B076-367D-4591-B5BE-0E97B4D5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67" y="577487"/>
            <a:ext cx="9849751" cy="1349671"/>
          </a:xfrm>
        </p:spPr>
        <p:txBody>
          <a:bodyPr anchor="b">
            <a:normAutofit/>
          </a:bodyPr>
          <a:lstStyle/>
          <a:p>
            <a:r>
              <a:rPr lang="en-GB" b="1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2A25-3B82-4DDD-930A-F31126BC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85" y="1495520"/>
            <a:ext cx="11096660" cy="51776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1) You are worried you might accidentally delete your files.  What software utility should you use and why?</a:t>
            </a:r>
            <a:endParaRPr lang="en-GB" dirty="0">
              <a:cs typeface="Calibri"/>
            </a:endParaRPr>
          </a:p>
          <a:p>
            <a:pPr marL="514350" indent="-514350">
              <a:buAutoNum type="arabicParenR"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2) List 3 features of a file-explorer utility.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3) What is the difference between compression and encryption utilities?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4) Give one good reason to compress a file.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5) Explain the purpose of anti-virus software. Why is </a:t>
            </a:r>
            <a:r>
              <a:rPr lang="en-GB" sz="2400" dirty="0"/>
              <a:t>it needed?</a:t>
            </a:r>
          </a:p>
        </p:txBody>
      </p:sp>
    </p:spTree>
    <p:extLst>
      <p:ext uri="{BB962C8B-B14F-4D97-AF65-F5344CB8AC3E}">
        <p14:creationId xmlns:p14="http://schemas.microsoft.com/office/powerpoint/2010/main" val="235488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9810-FD7F-451F-B662-E400444A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DC08-9C57-4224-A04B-E031832B2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Explain the difference between hardware and software?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What is application software?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What is an operating system with an example?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Explain what utility software is with an example?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D89E0DF-9381-41CB-3556-1D709573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40" y="2733639"/>
            <a:ext cx="4559300" cy="36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3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2C01-3AF3-4F84-BFA2-A2CA5E748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52" y="2295007"/>
            <a:ext cx="9910296" cy="2590027"/>
          </a:xfrm>
        </p:spPr>
        <p:txBody>
          <a:bodyPr anchor="t">
            <a:normAutofit/>
          </a:bodyPr>
          <a:lstStyle/>
          <a:p>
            <a:r>
              <a:rPr lang="en-GB" sz="8000" b="1" dirty="0"/>
              <a:t>Part 1 - Software &amp; Computer Systems</a:t>
            </a:r>
          </a:p>
        </p:txBody>
      </p:sp>
    </p:spTree>
    <p:extLst>
      <p:ext uri="{BB962C8B-B14F-4D97-AF65-F5344CB8AC3E}">
        <p14:creationId xmlns:p14="http://schemas.microsoft.com/office/powerpoint/2010/main" val="166640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779B-B6BC-491A-B0C5-246140D3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6" y="775101"/>
            <a:ext cx="10515600" cy="1325563"/>
          </a:xfrm>
        </p:spPr>
        <p:txBody>
          <a:bodyPr/>
          <a:lstStyle/>
          <a:p>
            <a:r>
              <a:rPr lang="en-GB" b="1" dirty="0"/>
              <a:t>Hardware and software </a:t>
            </a:r>
            <a:endParaRPr lang="en-GB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A092-9E4A-4509-BA91-4E623E1D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32" y="1874505"/>
            <a:ext cx="10515600" cy="25859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Hardware</a:t>
            </a:r>
            <a:r>
              <a:rPr lang="en-GB" dirty="0"/>
              <a:t> – the physical components on your computer – e.g. CPU, Keyboard, Monitor.  </a:t>
            </a:r>
          </a:p>
          <a:p>
            <a:pPr lvl="1"/>
            <a:r>
              <a:rPr lang="en-GB" dirty="0"/>
              <a:t>Anything related to your computer that you can see and touch is HARDWARE</a:t>
            </a:r>
          </a:p>
          <a:p>
            <a:r>
              <a:rPr lang="en-GB" b="1" dirty="0"/>
              <a:t>Software</a:t>
            </a:r>
            <a:r>
              <a:rPr lang="en-GB" dirty="0"/>
              <a:t> – computer programs that run on the hardware.  </a:t>
            </a:r>
            <a:endParaRPr lang="en-GB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174336-5740-4B31-8AA3-46434A3D7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0644"/>
              </p:ext>
            </p:extLst>
          </p:nvPr>
        </p:nvGraphicFramePr>
        <p:xfrm>
          <a:off x="824164" y="3312142"/>
          <a:ext cx="5150184" cy="2262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0184">
                  <a:extLst>
                    <a:ext uri="{9D8B030D-6E8A-4147-A177-3AD203B41FA5}">
                      <a16:colId xmlns:a16="http://schemas.microsoft.com/office/drawing/2014/main" val="4280896889"/>
                    </a:ext>
                  </a:extLst>
                </a:gridCol>
              </a:tblGrid>
              <a:tr h="573018">
                <a:tc>
                  <a:txBody>
                    <a:bodyPr/>
                    <a:lstStyle/>
                    <a:p>
                      <a:r>
                        <a:rPr lang="en-GB" sz="2800" b="0" dirty="0"/>
                        <a:t>OPERATING SYSTEM (OS)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321585"/>
                  </a:ext>
                </a:extLst>
              </a:tr>
              <a:tr h="543164">
                <a:tc>
                  <a:txBody>
                    <a:bodyPr/>
                    <a:lstStyle/>
                    <a:p>
                      <a:r>
                        <a:rPr lang="en-GB" sz="2400" dirty="0"/>
                        <a:t>Microsoft Windows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007484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r>
                        <a:rPr lang="en-GB" sz="2400" dirty="0"/>
                        <a:t>Android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73749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r>
                        <a:rPr lang="en-GB" sz="2400" dirty="0"/>
                        <a:t>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557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9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6D3A-9C61-8D75-DCAB-789C0A75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Application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D169-71FB-76CC-B2F0-9F9E3372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An application program is a computer program designed to carry out a specific task other than one</a:t>
            </a: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Examples</a:t>
            </a:r>
          </a:p>
          <a:p>
            <a:r>
              <a:rPr lang="en-US" dirty="0">
                <a:cs typeface="Calibri" panose="020F0502020204030204"/>
              </a:rPr>
              <a:t>Micrsoft office- Word, PowerPoint, Excel </a:t>
            </a:r>
          </a:p>
          <a:p>
            <a:r>
              <a:rPr lang="en-US" dirty="0">
                <a:cs typeface="Calibri" panose="020F0502020204030204"/>
              </a:rPr>
              <a:t>Email</a:t>
            </a:r>
          </a:p>
          <a:p>
            <a:r>
              <a:rPr lang="en-US" dirty="0">
                <a:cs typeface="Calibri" panose="020F0502020204030204"/>
              </a:rPr>
              <a:t>Mobile apps e.g., snapchat, Instagram, TikTok 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A56CBE-766F-EEBC-5339-E6824DA3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036" y="2729840"/>
            <a:ext cx="2743199" cy="1305956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8161CE13-8925-FB98-C8A4-47F565087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02" y="4123893"/>
            <a:ext cx="2143125" cy="2143125"/>
          </a:xfrm>
          <a:prstGeom prst="rect">
            <a:avLst/>
          </a:prstGeom>
        </p:spPr>
      </p:pic>
      <p:pic>
        <p:nvPicPr>
          <p:cNvPr id="8" name="Picture 8" descr="Logo&#10;&#10;Description automatically generated">
            <a:extLst>
              <a:ext uri="{FF2B5EF4-FFF2-40B4-BE49-F238E27FC236}">
                <a16:creationId xmlns:a16="http://schemas.microsoft.com/office/drawing/2014/main" id="{648993B7-2D92-AC25-24DC-96E3B938D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855" y="2911475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2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6631AD1-B8C5-4D1E-A37B-DBDB6189B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646" y="961866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b="1" dirty="0"/>
              <a:t>Operating Systems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42908A7-4DC1-454A-871D-598E875E81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0086" y="1962103"/>
            <a:ext cx="5095090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300" dirty="0">
                <a:ea typeface="+mn-lt"/>
                <a:cs typeface="+mn-lt"/>
              </a:rPr>
              <a:t>An operating system is system software that manages computer hardware and software resources.</a:t>
            </a:r>
            <a:br>
              <a:rPr lang="en-US" altLang="en-US" sz="2300" dirty="0"/>
            </a:br>
            <a:endParaRPr lang="en-US" altLang="en-US" sz="2300">
              <a:cs typeface="Calibri"/>
            </a:endParaRPr>
          </a:p>
          <a:p>
            <a:r>
              <a:rPr lang="en-US" altLang="en-US" sz="2300" dirty="0"/>
              <a:t>Examples</a:t>
            </a:r>
          </a:p>
          <a:p>
            <a:pPr lvl="1"/>
            <a:r>
              <a:rPr lang="en-US" altLang="en-US" sz="2300" dirty="0"/>
              <a:t>Windows</a:t>
            </a:r>
          </a:p>
          <a:p>
            <a:pPr lvl="1"/>
            <a:r>
              <a:rPr lang="en-US" altLang="en-US" sz="2300" dirty="0"/>
              <a:t>iOS</a:t>
            </a:r>
          </a:p>
          <a:p>
            <a:pPr lvl="1"/>
            <a:r>
              <a:rPr lang="en-US" altLang="en-US" sz="2300" dirty="0"/>
              <a:t>Android</a:t>
            </a:r>
          </a:p>
          <a:p>
            <a:endParaRPr lang="en-US" altLang="en-US" sz="2000" dirty="0"/>
          </a:p>
        </p:txBody>
      </p:sp>
      <p:pic>
        <p:nvPicPr>
          <p:cNvPr id="15364" name="Picture 5" descr="[1085] AW T07.01.jpg">
            <a:extLst>
              <a:ext uri="{FF2B5EF4-FFF2-40B4-BE49-F238E27FC236}">
                <a16:creationId xmlns:a16="http://schemas.microsoft.com/office/drawing/2014/main" id="{B95853F3-ED84-46E2-A911-1324C94F9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7165772" y="1520739"/>
            <a:ext cx="4560584" cy="44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F732626-171B-44BC-B14D-A8B7EDAA1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1115402"/>
            <a:ext cx="687795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700" b="1" dirty="0"/>
              <a:t>Functions of operating systems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52AE4D8-2C68-488D-AD0A-BB0427468C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9560" y="1763013"/>
            <a:ext cx="5797724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en-US" dirty="0"/>
              <a:t>1) Manages and controls </a:t>
            </a:r>
            <a:r>
              <a:rPr lang="en-US" altLang="en-US" b="1" dirty="0"/>
              <a:t>hardware</a:t>
            </a:r>
          </a:p>
          <a:p>
            <a:pPr marL="0" indent="0">
              <a:buNone/>
            </a:pPr>
            <a:r>
              <a:rPr lang="en-US" altLang="en-US" dirty="0"/>
              <a:t>2) Allows </a:t>
            </a:r>
            <a:r>
              <a:rPr lang="en-US" altLang="en-US" b="1" dirty="0"/>
              <a:t>installation</a:t>
            </a:r>
            <a:r>
              <a:rPr lang="en-US" altLang="en-US" dirty="0"/>
              <a:t> software to be installed on the hardware.</a:t>
            </a:r>
            <a:endParaRPr lang="en-US" altLang="en-US" b="1" dirty="0"/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/>
              <a:t>3) Manages </a:t>
            </a:r>
            <a:r>
              <a:rPr lang="en-US" altLang="en-US" b="1" dirty="0"/>
              <a:t>storage / memory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/>
              <a:t>4) Deals with </a:t>
            </a:r>
            <a:r>
              <a:rPr lang="en-US" altLang="en-US" b="1" dirty="0"/>
              <a:t>errors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/>
              <a:t>5) Provides the </a:t>
            </a:r>
            <a:r>
              <a:rPr lang="en-US" altLang="en-US" b="1" dirty="0"/>
              <a:t>user interface </a:t>
            </a:r>
            <a:r>
              <a:rPr lang="en-US" altLang="en-US" dirty="0"/>
              <a:t>used to interact with the computer</a:t>
            </a:r>
          </a:p>
        </p:txBody>
      </p:sp>
      <p:pic>
        <p:nvPicPr>
          <p:cNvPr id="16388" name="Picture 5" descr="[1085] AW T07.02.jpg">
            <a:extLst>
              <a:ext uri="{FF2B5EF4-FFF2-40B4-BE49-F238E27FC236}">
                <a16:creationId xmlns:a16="http://schemas.microsoft.com/office/drawing/2014/main" id="{3D15B912-7C72-4264-95FC-6202B66637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7" r="18803" b="1"/>
          <a:stretch/>
        </p:blipFill>
        <p:spPr bwMode="auto">
          <a:xfrm>
            <a:off x="7467518" y="2243470"/>
            <a:ext cx="3935680" cy="381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2FBF-38CC-4388-862B-39B872A5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689" y="1021940"/>
            <a:ext cx="10515600" cy="963612"/>
          </a:xfrm>
        </p:spPr>
        <p:txBody>
          <a:bodyPr/>
          <a:lstStyle/>
          <a:p>
            <a:r>
              <a:rPr lang="en-GB" b="1" dirty="0"/>
              <a:t>Knowledge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46D7-D394-4B87-A6A1-6EE76D4B1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689" y="1985552"/>
            <a:ext cx="11122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1) Operating Systems are Hardware (True/False)</a:t>
            </a:r>
          </a:p>
          <a:p>
            <a:pPr marL="0" indent="0">
              <a:buNone/>
            </a:pPr>
            <a:r>
              <a:rPr lang="en-GB" dirty="0"/>
              <a:t>2) Microsoft Word is an Operating System (True/False)</a:t>
            </a:r>
          </a:p>
          <a:p>
            <a:pPr marL="0" indent="0">
              <a:buNone/>
            </a:pPr>
            <a:r>
              <a:rPr lang="en-GB" dirty="0"/>
              <a:t>3) Name three Operating Systems</a:t>
            </a:r>
          </a:p>
          <a:p>
            <a:pPr marL="0" indent="0">
              <a:buNone/>
            </a:pPr>
            <a:r>
              <a:rPr lang="en-GB" dirty="0"/>
              <a:t>4) Hardware – the ___________ components on your computer – e.g. CPU, _____________, monitor.  ___________– computer programs that run on the hardware.  These include Operating ________and ________ software</a:t>
            </a:r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sz="3600" b="1" dirty="0"/>
              <a:t>Software, Application, Systems, Keyboard, Physical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26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97F396-82D4-487E-AA39-30F4465A11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874928"/>
              </p:ext>
            </p:extLst>
          </p:nvPr>
        </p:nvGraphicFramePr>
        <p:xfrm>
          <a:off x="3730305" y="250380"/>
          <a:ext cx="8229600" cy="62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70F4B7-8720-4055-A1A3-84F5BD1FAA6D}"/>
              </a:ext>
            </a:extLst>
          </p:cNvPr>
          <p:cNvSpPr txBox="1"/>
          <p:nvPr/>
        </p:nvSpPr>
        <p:spPr>
          <a:xfrm>
            <a:off x="659218" y="1990790"/>
            <a:ext cx="501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user is using applications that run on top of the operating system which runs on top of hardware devices.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FFB092-51D0-468D-8A8B-556937080C15}"/>
              </a:ext>
            </a:extLst>
          </p:cNvPr>
          <p:cNvSpPr txBox="1"/>
          <p:nvPr/>
        </p:nvSpPr>
        <p:spPr>
          <a:xfrm>
            <a:off x="659218" y="1329070"/>
            <a:ext cx="353001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00" b="1" dirty="0">
                <a:latin typeface="+mj-lt"/>
                <a:ea typeface="+mj-ea"/>
                <a:cs typeface="+mj-cs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40566197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23912AFE58445AB4D544656382735" ma:contentTypeVersion="14" ma:contentTypeDescription="Create a new document." ma:contentTypeScope="" ma:versionID="de3ed997a65da2c01c8cdd4b94215297">
  <xsd:schema xmlns:xsd="http://www.w3.org/2001/XMLSchema" xmlns:xs="http://www.w3.org/2001/XMLSchema" xmlns:p="http://schemas.microsoft.com/office/2006/metadata/properties" xmlns:ns2="9ec95446-edf8-42a5-beae-d977a91ba563" xmlns:ns3="94fb7b53-29ab-4dce-953d-68a2c76ed39f" targetNamespace="http://schemas.microsoft.com/office/2006/metadata/properties" ma:root="true" ma:fieldsID="f2ea36876a283ba8a1dbcb9df68c1368" ns2:_="" ns3:_="">
    <xsd:import namespace="9ec95446-edf8-42a5-beae-d977a91ba563"/>
    <xsd:import namespace="94fb7b53-29ab-4dce-953d-68a2c76ed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95446-edf8-42a5-beae-d977a91ba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b7b53-29ab-4dce-953d-68a2c76ed39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014bc43-ecdd-4c76-b078-55940c8b12f2}" ma:internalName="TaxCatchAll" ma:showField="CatchAllData" ma:web="94fb7b53-29ab-4dce-953d-68a2c76ed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fb7b53-29ab-4dce-953d-68a2c76ed39f" xsi:nil="true"/>
    <lcf76f155ced4ddcb4097134ff3c332f xmlns="9ec95446-edf8-42a5-beae-d977a91ba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350D01-4AEB-4865-BEF1-44FE591FFE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BCC004-FE15-4284-AB73-FB8E80D9F0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c95446-edf8-42a5-beae-d977a91ba563"/>
    <ds:schemaRef ds:uri="94fb7b53-29ab-4dce-953d-68a2c76ed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029C6A-F05E-431E-87C5-D98ADEB0BFB0}">
  <ds:schemaRefs>
    <ds:schemaRef ds:uri="9ec95446-edf8-42a5-beae-d977a91ba56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4fb7b53-29ab-4dce-953d-68a2c76ed39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Year 7 Quiz</Template>
  <TotalTime>774</TotalTime>
  <Words>905</Words>
  <Application>Microsoft Office PowerPoint</Application>
  <PresentationFormat>Widescreen</PresentationFormat>
  <Paragraphs>142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Extended Do it Now</vt:lpstr>
      <vt:lpstr>Extended Do it Now</vt:lpstr>
      <vt:lpstr>Part 1 - Software &amp; Computer Systems</vt:lpstr>
      <vt:lpstr>Hardware and software </vt:lpstr>
      <vt:lpstr>Application software</vt:lpstr>
      <vt:lpstr>Operating Systems</vt:lpstr>
      <vt:lpstr>Functions of operating systems</vt:lpstr>
      <vt:lpstr>Knowledge Check</vt:lpstr>
      <vt:lpstr>PowerPoint Presentation</vt:lpstr>
      <vt:lpstr>Types of user interface- Graphical User interface </vt:lpstr>
      <vt:lpstr>Types of user interface- command line </vt:lpstr>
      <vt:lpstr>Types of user interface- sensor </vt:lpstr>
      <vt:lpstr>Task</vt:lpstr>
      <vt:lpstr>Task</vt:lpstr>
      <vt:lpstr>Part 2 – Utility Software</vt:lpstr>
      <vt:lpstr>Do it now</vt:lpstr>
      <vt:lpstr>What is utility software?</vt:lpstr>
      <vt:lpstr>PowerPoint Presentation</vt:lpstr>
      <vt:lpstr>PowerPoint Presentation</vt:lpstr>
      <vt:lpstr>PowerPoint Presentation</vt:lpstr>
      <vt:lpstr>Task</vt:lpstr>
      <vt:lpstr>Review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&amp; Computer Systems</dc:title>
  <dc:creator>Mr R While-Cooper</dc:creator>
  <cp:lastModifiedBy>Miss N Kaur</cp:lastModifiedBy>
  <cp:revision>215</cp:revision>
  <dcterms:created xsi:type="dcterms:W3CDTF">2020-09-09T12:00:48Z</dcterms:created>
  <dcterms:modified xsi:type="dcterms:W3CDTF">2025-06-12T09:53:54Z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0x010100DF923912AFE58445AB4D544656382735</vt:lpwstr>
  </property>
  <property fmtid="{D5CDD505-2E9C-101B-9397-08002B2CF9AE}" pid="3" name="Order">
    <vt:r8>3000</vt:r8>
  </property>
  <property fmtid="{D5CDD505-2E9C-101B-9397-08002B2CF9AE}" pid="4" name="MediaServiceImageTags">
    <vt:lpwstr/>
  </property>
</Properties>
</file>